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9" r:id="rId1"/>
    <p:sldMasterId id="2147483678" r:id="rId2"/>
  </p:sldMasterIdLst>
  <p:notesMasterIdLst>
    <p:notesMasterId r:id="rId61"/>
  </p:notesMasterIdLst>
  <p:handoutMasterIdLst>
    <p:handoutMasterId r:id="rId62"/>
  </p:handoutMasterIdLst>
  <p:sldIdLst>
    <p:sldId id="3917" r:id="rId3"/>
    <p:sldId id="4444" r:id="rId4"/>
    <p:sldId id="3767" r:id="rId5"/>
    <p:sldId id="3707" r:id="rId6"/>
    <p:sldId id="3967" r:id="rId7"/>
    <p:sldId id="3708" r:id="rId8"/>
    <p:sldId id="3709" r:id="rId9"/>
    <p:sldId id="3710" r:id="rId10"/>
    <p:sldId id="3711" r:id="rId11"/>
    <p:sldId id="3712" r:id="rId12"/>
    <p:sldId id="3713" r:id="rId13"/>
    <p:sldId id="4437" r:id="rId14"/>
    <p:sldId id="3933" r:id="rId15"/>
    <p:sldId id="4511" r:id="rId16"/>
    <p:sldId id="4441" r:id="rId17"/>
    <p:sldId id="4514" r:id="rId18"/>
    <p:sldId id="4515" r:id="rId19"/>
    <p:sldId id="4486" r:id="rId20"/>
    <p:sldId id="3927" r:id="rId21"/>
    <p:sldId id="3929" r:id="rId22"/>
    <p:sldId id="4443" r:id="rId23"/>
    <p:sldId id="4519" r:id="rId24"/>
    <p:sldId id="4520" r:id="rId25"/>
    <p:sldId id="4488" r:id="rId26"/>
    <p:sldId id="4346" r:id="rId27"/>
    <p:sldId id="4347" r:id="rId28"/>
    <p:sldId id="4442" r:id="rId29"/>
    <p:sldId id="4516" r:id="rId30"/>
    <p:sldId id="4518" r:id="rId31"/>
    <p:sldId id="4487" r:id="rId32"/>
    <p:sldId id="4438" r:id="rId33"/>
    <p:sldId id="3913" r:id="rId34"/>
    <p:sldId id="4521" r:id="rId35"/>
    <p:sldId id="4445" r:id="rId36"/>
    <p:sldId id="4451" r:id="rId37"/>
    <p:sldId id="4491" r:id="rId38"/>
    <p:sldId id="4492" r:id="rId39"/>
    <p:sldId id="4493" r:id="rId40"/>
    <p:sldId id="4489" r:id="rId41"/>
    <p:sldId id="4512" r:id="rId42"/>
    <p:sldId id="4507" r:id="rId43"/>
    <p:sldId id="4501" r:id="rId44"/>
    <p:sldId id="4503" r:id="rId45"/>
    <p:sldId id="4496" r:id="rId46"/>
    <p:sldId id="4513" r:id="rId47"/>
    <p:sldId id="4494" r:id="rId48"/>
    <p:sldId id="4447" r:id="rId49"/>
    <p:sldId id="4448" r:id="rId50"/>
    <p:sldId id="4449" r:id="rId51"/>
    <p:sldId id="4450" r:id="rId52"/>
    <p:sldId id="4506" r:id="rId53"/>
    <p:sldId id="4452" r:id="rId54"/>
    <p:sldId id="4453" r:id="rId55"/>
    <p:sldId id="4454" r:id="rId56"/>
    <p:sldId id="4455" r:id="rId57"/>
    <p:sldId id="4457" r:id="rId58"/>
    <p:sldId id="4458" r:id="rId59"/>
    <p:sldId id="260" r:id="rId60"/>
  </p:sldIdLst>
  <p:sldSz cx="9144000" cy="5143500" type="screen16x9"/>
  <p:notesSz cx="7315200" cy="9601200"/>
  <p:custDataLst>
    <p:tags r:id="rId63"/>
  </p:custDataLst>
  <p:defaultTextStyle>
    <a:defPPr>
      <a:defRPr lang="da-DK"/>
    </a:defPPr>
    <a:lvl1pPr algn="l" rtl="0" eaLnBrk="0" fontAlgn="base" hangingPunct="0">
      <a:spcBef>
        <a:spcPct val="0"/>
      </a:spcBef>
      <a:spcAft>
        <a:spcPct val="0"/>
      </a:spcAft>
      <a:defRPr sz="1600" kern="1200">
        <a:solidFill>
          <a:schemeClr val="tx1"/>
        </a:solidFill>
        <a:latin typeface="Verdana" charset="0"/>
        <a:ea typeface="ＭＳ Ｐゴシック" charset="-128"/>
        <a:cs typeface="ＭＳ Ｐゴシック" charset="-128"/>
      </a:defRPr>
    </a:lvl1pPr>
    <a:lvl2pPr marL="457200" algn="l" rtl="0" eaLnBrk="0" fontAlgn="base" hangingPunct="0">
      <a:spcBef>
        <a:spcPct val="0"/>
      </a:spcBef>
      <a:spcAft>
        <a:spcPct val="0"/>
      </a:spcAft>
      <a:defRPr sz="1600" kern="1200">
        <a:solidFill>
          <a:schemeClr val="tx1"/>
        </a:solidFill>
        <a:latin typeface="Verdana" charset="0"/>
        <a:ea typeface="ＭＳ Ｐゴシック" charset="-128"/>
        <a:cs typeface="ＭＳ Ｐゴシック" charset="-128"/>
      </a:defRPr>
    </a:lvl2pPr>
    <a:lvl3pPr marL="914400" algn="l" rtl="0" eaLnBrk="0" fontAlgn="base" hangingPunct="0">
      <a:spcBef>
        <a:spcPct val="0"/>
      </a:spcBef>
      <a:spcAft>
        <a:spcPct val="0"/>
      </a:spcAft>
      <a:defRPr sz="1600" kern="1200">
        <a:solidFill>
          <a:schemeClr val="tx1"/>
        </a:solidFill>
        <a:latin typeface="Verdana" charset="0"/>
        <a:ea typeface="ＭＳ Ｐゴシック" charset="-128"/>
        <a:cs typeface="ＭＳ Ｐゴシック" charset="-128"/>
      </a:defRPr>
    </a:lvl3pPr>
    <a:lvl4pPr marL="1371600" algn="l" rtl="0" eaLnBrk="0" fontAlgn="base" hangingPunct="0">
      <a:spcBef>
        <a:spcPct val="0"/>
      </a:spcBef>
      <a:spcAft>
        <a:spcPct val="0"/>
      </a:spcAft>
      <a:defRPr sz="1600" kern="1200">
        <a:solidFill>
          <a:schemeClr val="tx1"/>
        </a:solidFill>
        <a:latin typeface="Verdana" charset="0"/>
        <a:ea typeface="ＭＳ Ｐゴシック" charset="-128"/>
        <a:cs typeface="ＭＳ Ｐゴシック" charset="-128"/>
      </a:defRPr>
    </a:lvl4pPr>
    <a:lvl5pPr marL="1828800" algn="l" rtl="0" eaLnBrk="0" fontAlgn="base" hangingPunct="0">
      <a:spcBef>
        <a:spcPct val="0"/>
      </a:spcBef>
      <a:spcAft>
        <a:spcPct val="0"/>
      </a:spcAft>
      <a:defRPr sz="1600" kern="1200">
        <a:solidFill>
          <a:schemeClr val="tx1"/>
        </a:solidFill>
        <a:latin typeface="Verdana" charset="0"/>
        <a:ea typeface="ＭＳ Ｐゴシック" charset="-128"/>
        <a:cs typeface="ＭＳ Ｐゴシック" charset="-128"/>
      </a:defRPr>
    </a:lvl5pPr>
    <a:lvl6pPr marL="2286000" algn="l" defTabSz="457200" rtl="0" eaLnBrk="1" latinLnBrk="0" hangingPunct="1">
      <a:defRPr sz="1600" kern="1200">
        <a:solidFill>
          <a:schemeClr val="tx1"/>
        </a:solidFill>
        <a:latin typeface="Verdana" charset="0"/>
        <a:ea typeface="ＭＳ Ｐゴシック" charset="-128"/>
        <a:cs typeface="ＭＳ Ｐゴシック" charset="-128"/>
      </a:defRPr>
    </a:lvl6pPr>
    <a:lvl7pPr marL="2743200" algn="l" defTabSz="457200" rtl="0" eaLnBrk="1" latinLnBrk="0" hangingPunct="1">
      <a:defRPr sz="1600" kern="1200">
        <a:solidFill>
          <a:schemeClr val="tx1"/>
        </a:solidFill>
        <a:latin typeface="Verdana" charset="0"/>
        <a:ea typeface="ＭＳ Ｐゴシック" charset="-128"/>
        <a:cs typeface="ＭＳ Ｐゴシック" charset="-128"/>
      </a:defRPr>
    </a:lvl7pPr>
    <a:lvl8pPr marL="3200400" algn="l" defTabSz="457200" rtl="0" eaLnBrk="1" latinLnBrk="0" hangingPunct="1">
      <a:defRPr sz="1600" kern="1200">
        <a:solidFill>
          <a:schemeClr val="tx1"/>
        </a:solidFill>
        <a:latin typeface="Verdana" charset="0"/>
        <a:ea typeface="ＭＳ Ｐゴシック" charset="-128"/>
        <a:cs typeface="ＭＳ Ｐゴシック" charset="-128"/>
      </a:defRPr>
    </a:lvl8pPr>
    <a:lvl9pPr marL="3657600" algn="l" defTabSz="457200" rtl="0" eaLnBrk="1" latinLnBrk="0" hangingPunct="1">
      <a:defRPr sz="1600" kern="1200">
        <a:solidFill>
          <a:schemeClr val="tx1"/>
        </a:solidFill>
        <a:latin typeface="Verdana" charset="0"/>
        <a:ea typeface="ＭＳ Ｐゴシック" charset="-128"/>
        <a:cs typeface="ＭＳ Ｐゴシック" charset="-128"/>
      </a:defRPr>
    </a:lvl9pPr>
  </p:defaultTextStyle>
  <p:extLst>
    <p:ext uri="{EFAFB233-063F-42B5-8137-9DF3F51BA10A}">
      <p15:sldGuideLst xmlns:p15="http://schemas.microsoft.com/office/powerpoint/2012/main">
        <p15:guide id="2" pos="5375" userDrawn="1">
          <p15:clr>
            <a:srgbClr val="A4A3A4"/>
          </p15:clr>
        </p15:guide>
        <p15:guide id="3" orient="horz" pos="1620">
          <p15:clr>
            <a:srgbClr val="A4A3A4"/>
          </p15:clr>
        </p15:guide>
        <p15:guide id="4" orient="horz" pos="588"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36">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Graven-Nielsen" initials="" lastIdx="1" clrIdx="0"/>
  <p:cmAuthor id="7" name="Rene Delbar" initials="" lastIdx="0" clrIdx="7"/>
  <p:cmAuthor id="1" name="CNK" initials="" lastIdx="1" clrIdx="1"/>
  <p:cmAuthor id="2" name="Henrik Windfeld" initials="" lastIdx="0" clrIdx="2"/>
  <p:cmAuthor id="3" name="Carsten N Knudsen" initials="" lastIdx="12" clrIdx="3"/>
  <p:cmAuthor id="4" name="marbad" initials="" lastIdx="2" clrIdx="4"/>
  <p:cmAuthor id="5" name="jest" initials="" lastIdx="12" clrIdx="5"/>
  <p:cmAuthor id="6" name="Esko-Graphics" initials="" lastIdx="9"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E19"/>
    <a:srgbClr val="555759"/>
    <a:srgbClr val="949662"/>
    <a:srgbClr val="DA6026"/>
    <a:srgbClr val="469CC9"/>
    <a:srgbClr val="D79A38"/>
    <a:srgbClr val="1EB1ED"/>
    <a:srgbClr val="444B53"/>
    <a:srgbClr val="ABBC0E"/>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4" autoAdjust="0"/>
    <p:restoredTop sz="95242" autoAdjust="0"/>
  </p:normalViewPr>
  <p:slideViewPr>
    <p:cSldViewPr snapToGrid="0" snapToObjects="1">
      <p:cViewPr varScale="1">
        <p:scale>
          <a:sx n="130" d="100"/>
          <a:sy n="130" d="100"/>
        </p:scale>
        <p:origin x="880" y="192"/>
      </p:cViewPr>
      <p:guideLst>
        <p:guide pos="5375"/>
        <p:guide orient="horz" pos="1620"/>
        <p:guide orient="horz" pos="58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201" d="100"/>
          <a:sy n="201" d="100"/>
        </p:scale>
        <p:origin x="-2312" y="-88"/>
      </p:cViewPr>
      <p:guideLst>
        <p:guide orient="horz" pos="3124"/>
        <p:guide pos="2136"/>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ags" Target="tags/tag1.xml"/><Relationship Id="rId64" Type="http://schemas.openxmlformats.org/officeDocument/2006/relationships/commentAuthors" Target="commentAuthor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962347" y="500959"/>
            <a:ext cx="5986409" cy="346925"/>
          </a:xfrm>
          <a:prstGeom prst="rect">
            <a:avLst/>
          </a:prstGeom>
          <a:noFill/>
          <a:ln w="9525">
            <a:noFill/>
            <a:miter lim="800000"/>
            <a:headEnd/>
            <a:tailEnd/>
          </a:ln>
          <a:effectLst/>
        </p:spPr>
        <p:txBody>
          <a:bodyPr lIns="99730" tIns="49865" rIns="99730" bIns="49865">
            <a:prstTxWarp prst="textNoShape">
              <a:avLst/>
            </a:prstTxWarp>
            <a:spAutoFit/>
          </a:bodyPr>
          <a:lstStyle/>
          <a:p>
            <a:pPr defTabSz="998346">
              <a:tabLst>
                <a:tab pos="454661" algn="l"/>
                <a:tab pos="5263572" algn="r"/>
              </a:tabLst>
            </a:pPr>
            <a:r>
              <a:rPr lang="en-GB" b="1" dirty="0">
                <a:latin typeface="+mn-lt"/>
              </a:rPr>
              <a:t>		Presentation Title</a:t>
            </a:r>
          </a:p>
        </p:txBody>
      </p:sp>
      <p:sp>
        <p:nvSpPr>
          <p:cNvPr id="34824" name="Text Box 8"/>
          <p:cNvSpPr txBox="1">
            <a:spLocks noChangeArrowheads="1"/>
          </p:cNvSpPr>
          <p:nvPr/>
        </p:nvSpPr>
        <p:spPr bwMode="auto">
          <a:xfrm>
            <a:off x="551380" y="8814418"/>
            <a:ext cx="6263260" cy="285370"/>
          </a:xfrm>
          <a:prstGeom prst="rect">
            <a:avLst/>
          </a:prstGeom>
          <a:noFill/>
          <a:ln w="9525">
            <a:noFill/>
            <a:miter lim="800000"/>
            <a:headEnd/>
            <a:tailEnd/>
          </a:ln>
          <a:effectLst/>
        </p:spPr>
        <p:txBody>
          <a:bodyPr wrap="square" lIns="99730" tIns="49865" rIns="99730" bIns="49865">
            <a:prstTxWarp prst="textNoShape">
              <a:avLst/>
            </a:prstTxWarp>
            <a:spAutoFit/>
          </a:bodyPr>
          <a:lstStyle/>
          <a:p>
            <a:pPr defTabSz="998346">
              <a:tabLst>
                <a:tab pos="454661" algn="l"/>
                <a:tab pos="5263572" algn="r"/>
              </a:tabLst>
            </a:pPr>
            <a:r>
              <a:rPr lang="en-GB" sz="1200" dirty="0">
                <a:latin typeface="+mn-lt"/>
              </a:rPr>
              <a:t>Event/date	   Page </a:t>
            </a:r>
            <a:fld id="{99479324-143A-DB45-BA2B-5E31D75A7991}" type="slidenum">
              <a:rPr lang="en-GB" sz="1200">
                <a:latin typeface="+mn-lt"/>
              </a:rPr>
              <a:pPr defTabSz="998346">
                <a:tabLst>
                  <a:tab pos="454661" algn="l"/>
                  <a:tab pos="5263572" algn="r"/>
                </a:tabLst>
              </a:pPr>
              <a:t>‹#›</a:t>
            </a:fld>
            <a:endParaRPr lang="en-GB" sz="1200" dirty="0">
              <a:latin typeface="+mn-lt"/>
            </a:endParaRPr>
          </a:p>
        </p:txBody>
      </p:sp>
      <p:pic>
        <p:nvPicPr>
          <p:cNvPr id="6" name="Picture 5" descr="Esk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380" y="597030"/>
            <a:ext cx="775356" cy="143543"/>
          </a:xfrm>
          <a:prstGeom prst="rect">
            <a:avLst/>
          </a:prstGeom>
        </p:spPr>
      </p:pic>
    </p:spTree>
    <p:extLst>
      <p:ext uri="{BB962C8B-B14F-4D97-AF65-F5344CB8AC3E}">
        <p14:creationId xmlns:p14="http://schemas.microsoft.com/office/powerpoint/2010/main" val="445057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 y="0"/>
            <a:ext cx="3169578" cy="482519"/>
          </a:xfrm>
          <a:prstGeom prst="rect">
            <a:avLst/>
          </a:prstGeom>
          <a:noFill/>
          <a:ln w="9525">
            <a:noFill/>
            <a:miter lim="800000"/>
            <a:headEnd/>
            <a:tailEnd/>
          </a:ln>
          <a:effectLst/>
        </p:spPr>
        <p:txBody>
          <a:bodyPr vert="horz" wrap="square" lIns="94068" tIns="47035" rIns="94068" bIns="47035" numCol="1" anchor="t" anchorCtr="0" compatLnSpc="1">
            <a:prstTxWarp prst="textNoShape">
              <a:avLst/>
            </a:prstTxWarp>
          </a:bodyPr>
          <a:lstStyle>
            <a:lvl1pPr defTabSz="941116">
              <a:defRPr sz="1300">
                <a:latin typeface="+mn-lt"/>
              </a:defRPr>
            </a:lvl1pPr>
          </a:lstStyle>
          <a:p>
            <a:endParaRPr lang="en-GB" dirty="0"/>
          </a:p>
        </p:txBody>
      </p:sp>
      <p:sp>
        <p:nvSpPr>
          <p:cNvPr id="36867" name="Rectangle 3"/>
          <p:cNvSpPr>
            <a:spLocks noGrp="1" noChangeArrowheads="1"/>
          </p:cNvSpPr>
          <p:nvPr>
            <p:ph type="dt" idx="1"/>
          </p:nvPr>
        </p:nvSpPr>
        <p:spPr bwMode="auto">
          <a:xfrm>
            <a:off x="4142198" y="0"/>
            <a:ext cx="3171290" cy="482519"/>
          </a:xfrm>
          <a:prstGeom prst="rect">
            <a:avLst/>
          </a:prstGeom>
          <a:noFill/>
          <a:ln w="9525">
            <a:noFill/>
            <a:miter lim="800000"/>
            <a:headEnd/>
            <a:tailEnd/>
          </a:ln>
          <a:effectLst/>
        </p:spPr>
        <p:txBody>
          <a:bodyPr vert="horz" wrap="square" lIns="94068" tIns="47035" rIns="94068" bIns="47035" numCol="1" anchor="t" anchorCtr="0" compatLnSpc="1">
            <a:prstTxWarp prst="textNoShape">
              <a:avLst/>
            </a:prstTxWarp>
          </a:bodyPr>
          <a:lstStyle>
            <a:lvl1pPr algn="r" defTabSz="941116">
              <a:defRPr sz="1300">
                <a:latin typeface="+mn-lt"/>
              </a:defRPr>
            </a:lvl1pPr>
          </a:lstStyle>
          <a:p>
            <a:endParaRPr lang="en-GB" dirty="0"/>
          </a:p>
        </p:txBody>
      </p:sp>
      <p:sp>
        <p:nvSpPr>
          <p:cNvPr id="36868" name="Rectangle 4"/>
          <p:cNvSpPr>
            <a:spLocks noGrp="1" noRot="1" noChangeAspect="1" noChangeArrowheads="1" noTextEdit="1"/>
          </p:cNvSpPr>
          <p:nvPr>
            <p:ph type="sldImg" idx="2"/>
          </p:nvPr>
        </p:nvSpPr>
        <p:spPr bwMode="auto">
          <a:xfrm>
            <a:off x="461963" y="720725"/>
            <a:ext cx="6402387" cy="3602038"/>
          </a:xfrm>
          <a:prstGeom prst="rect">
            <a:avLst/>
          </a:prstGeom>
          <a:noFill/>
          <a:ln w="9525">
            <a:solidFill>
              <a:srgbClr val="000000"/>
            </a:solidFill>
            <a:miter lim="800000"/>
            <a:headEnd/>
            <a:tailEnd/>
          </a:ln>
          <a:effectLst/>
        </p:spPr>
      </p:sp>
      <p:sp>
        <p:nvSpPr>
          <p:cNvPr id="36870" name="Rectangle 6"/>
          <p:cNvSpPr>
            <a:spLocks noGrp="1" noChangeArrowheads="1"/>
          </p:cNvSpPr>
          <p:nvPr>
            <p:ph type="ftr" sz="quarter" idx="4"/>
          </p:nvPr>
        </p:nvSpPr>
        <p:spPr bwMode="auto">
          <a:xfrm>
            <a:off x="1" y="9117145"/>
            <a:ext cx="3169578" cy="482519"/>
          </a:xfrm>
          <a:prstGeom prst="rect">
            <a:avLst/>
          </a:prstGeom>
          <a:noFill/>
          <a:ln w="9525">
            <a:noFill/>
            <a:miter lim="800000"/>
            <a:headEnd/>
            <a:tailEnd/>
          </a:ln>
          <a:effectLst/>
        </p:spPr>
        <p:txBody>
          <a:bodyPr vert="horz" wrap="square" lIns="94068" tIns="47035" rIns="94068" bIns="47035" numCol="1" anchor="b" anchorCtr="0" compatLnSpc="1">
            <a:prstTxWarp prst="textNoShape">
              <a:avLst/>
            </a:prstTxWarp>
          </a:bodyPr>
          <a:lstStyle>
            <a:lvl1pPr defTabSz="941116">
              <a:defRPr sz="1300">
                <a:latin typeface="+mn-lt"/>
              </a:defRPr>
            </a:lvl1pPr>
          </a:lstStyle>
          <a:p>
            <a:endParaRPr lang="en-GB" dirty="0"/>
          </a:p>
        </p:txBody>
      </p:sp>
      <p:sp>
        <p:nvSpPr>
          <p:cNvPr id="36871" name="Rectangle 7"/>
          <p:cNvSpPr>
            <a:spLocks noGrp="1" noChangeArrowheads="1"/>
          </p:cNvSpPr>
          <p:nvPr>
            <p:ph type="sldNum" sz="quarter" idx="5"/>
          </p:nvPr>
        </p:nvSpPr>
        <p:spPr bwMode="auto">
          <a:xfrm>
            <a:off x="4142198" y="9117145"/>
            <a:ext cx="3171290" cy="482519"/>
          </a:xfrm>
          <a:prstGeom prst="rect">
            <a:avLst/>
          </a:prstGeom>
          <a:noFill/>
          <a:ln w="9525">
            <a:noFill/>
            <a:miter lim="800000"/>
            <a:headEnd/>
            <a:tailEnd/>
          </a:ln>
          <a:effectLst/>
        </p:spPr>
        <p:txBody>
          <a:bodyPr vert="horz" wrap="square" lIns="94068" tIns="47035" rIns="94068" bIns="47035" numCol="1" anchor="b" anchorCtr="0" compatLnSpc="1">
            <a:prstTxWarp prst="textNoShape">
              <a:avLst/>
            </a:prstTxWarp>
          </a:bodyPr>
          <a:lstStyle>
            <a:lvl1pPr algn="r" defTabSz="941116">
              <a:defRPr sz="1300">
                <a:latin typeface="+mn-lt"/>
              </a:defRPr>
            </a:lvl1pPr>
          </a:lstStyle>
          <a:p>
            <a:fld id="{91134B59-34DD-8847-8696-8421AE91BF75}" type="slidenum">
              <a:rPr lang="en-GB" smtClean="0"/>
              <a:pPr/>
              <a:t>‹#›</a:t>
            </a:fld>
            <a:endParaRPr lang="en-GB" dirty="0"/>
          </a:p>
        </p:txBody>
      </p:sp>
      <p:pic>
        <p:nvPicPr>
          <p:cNvPr id="8" name="Picture 7" descr="Esk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892" y="321776"/>
            <a:ext cx="775356" cy="143543"/>
          </a:xfrm>
          <a:prstGeom prst="rect">
            <a:avLst/>
          </a:prstGeom>
        </p:spPr>
      </p:pic>
    </p:spTree>
    <p:extLst>
      <p:ext uri="{BB962C8B-B14F-4D97-AF65-F5344CB8AC3E}">
        <p14:creationId xmlns:p14="http://schemas.microsoft.com/office/powerpoint/2010/main" val="2913904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baseline="0"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a:t>
            </a:fld>
            <a:endParaRPr lang="en-GB"/>
          </a:p>
        </p:txBody>
      </p:sp>
    </p:spTree>
    <p:extLst>
      <p:ext uri="{BB962C8B-B14F-4D97-AF65-F5344CB8AC3E}">
        <p14:creationId xmlns:p14="http://schemas.microsoft.com/office/powerpoint/2010/main" val="157467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17</a:t>
            </a:fld>
            <a:endParaRPr lang="en-GB"/>
          </a:p>
        </p:txBody>
      </p:sp>
    </p:spTree>
    <p:extLst>
      <p:ext uri="{BB962C8B-B14F-4D97-AF65-F5344CB8AC3E}">
        <p14:creationId xmlns:p14="http://schemas.microsoft.com/office/powerpoint/2010/main" val="1656264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18</a:t>
            </a:fld>
            <a:endParaRPr lang="en-GB"/>
          </a:p>
        </p:txBody>
      </p:sp>
    </p:spTree>
    <p:extLst>
      <p:ext uri="{BB962C8B-B14F-4D97-AF65-F5344CB8AC3E}">
        <p14:creationId xmlns:p14="http://schemas.microsoft.com/office/powerpoint/2010/main" val="103768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22</a:t>
            </a:fld>
            <a:endParaRPr lang="en-GB"/>
          </a:p>
        </p:txBody>
      </p:sp>
    </p:spTree>
    <p:extLst>
      <p:ext uri="{BB962C8B-B14F-4D97-AF65-F5344CB8AC3E}">
        <p14:creationId xmlns:p14="http://schemas.microsoft.com/office/powerpoint/2010/main" val="1406900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23</a:t>
            </a:fld>
            <a:endParaRPr lang="en-GB"/>
          </a:p>
        </p:txBody>
      </p:sp>
    </p:spTree>
    <p:extLst>
      <p:ext uri="{BB962C8B-B14F-4D97-AF65-F5344CB8AC3E}">
        <p14:creationId xmlns:p14="http://schemas.microsoft.com/office/powerpoint/2010/main" val="193943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24</a:t>
            </a:fld>
            <a:endParaRPr lang="en-GB"/>
          </a:p>
        </p:txBody>
      </p:sp>
    </p:spTree>
    <p:extLst>
      <p:ext uri="{BB962C8B-B14F-4D97-AF65-F5344CB8AC3E}">
        <p14:creationId xmlns:p14="http://schemas.microsoft.com/office/powerpoint/2010/main" val="392027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28</a:t>
            </a:fld>
            <a:endParaRPr lang="en-GB"/>
          </a:p>
        </p:txBody>
      </p:sp>
    </p:spTree>
    <p:extLst>
      <p:ext uri="{BB962C8B-B14F-4D97-AF65-F5344CB8AC3E}">
        <p14:creationId xmlns:p14="http://schemas.microsoft.com/office/powerpoint/2010/main" val="2067540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29</a:t>
            </a:fld>
            <a:endParaRPr lang="en-GB"/>
          </a:p>
        </p:txBody>
      </p:sp>
    </p:spTree>
    <p:extLst>
      <p:ext uri="{BB962C8B-B14F-4D97-AF65-F5344CB8AC3E}">
        <p14:creationId xmlns:p14="http://schemas.microsoft.com/office/powerpoint/2010/main" val="229889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30</a:t>
            </a:fld>
            <a:endParaRPr lang="en-GB"/>
          </a:p>
        </p:txBody>
      </p:sp>
    </p:spTree>
    <p:extLst>
      <p:ext uri="{BB962C8B-B14F-4D97-AF65-F5344CB8AC3E}">
        <p14:creationId xmlns:p14="http://schemas.microsoft.com/office/powerpoint/2010/main" val="83397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35</a:t>
            </a:fld>
            <a:endParaRPr lang="en-GB"/>
          </a:p>
        </p:txBody>
      </p:sp>
    </p:spTree>
    <p:extLst>
      <p:ext uri="{BB962C8B-B14F-4D97-AF65-F5344CB8AC3E}">
        <p14:creationId xmlns:p14="http://schemas.microsoft.com/office/powerpoint/2010/main" val="382767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36</a:t>
            </a:fld>
            <a:endParaRPr lang="en-GB"/>
          </a:p>
        </p:txBody>
      </p:sp>
    </p:spTree>
    <p:extLst>
      <p:ext uri="{BB962C8B-B14F-4D97-AF65-F5344CB8AC3E}">
        <p14:creationId xmlns:p14="http://schemas.microsoft.com/office/powerpoint/2010/main" val="277740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baseline="0"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a:t>
            </a:fld>
            <a:endParaRPr lang="en-GB"/>
          </a:p>
        </p:txBody>
      </p:sp>
    </p:spTree>
    <p:extLst>
      <p:ext uri="{BB962C8B-B14F-4D97-AF65-F5344CB8AC3E}">
        <p14:creationId xmlns:p14="http://schemas.microsoft.com/office/powerpoint/2010/main" val="2411276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37</a:t>
            </a:fld>
            <a:endParaRPr lang="en-GB"/>
          </a:p>
        </p:txBody>
      </p:sp>
    </p:spTree>
    <p:extLst>
      <p:ext uri="{BB962C8B-B14F-4D97-AF65-F5344CB8AC3E}">
        <p14:creationId xmlns:p14="http://schemas.microsoft.com/office/powerpoint/2010/main" val="383300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38</a:t>
            </a:fld>
            <a:endParaRPr lang="en-GB"/>
          </a:p>
        </p:txBody>
      </p:sp>
    </p:spTree>
    <p:extLst>
      <p:ext uri="{BB962C8B-B14F-4D97-AF65-F5344CB8AC3E}">
        <p14:creationId xmlns:p14="http://schemas.microsoft.com/office/powerpoint/2010/main" val="3067832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39</a:t>
            </a:fld>
            <a:endParaRPr lang="en-GB"/>
          </a:p>
        </p:txBody>
      </p:sp>
    </p:spTree>
    <p:extLst>
      <p:ext uri="{BB962C8B-B14F-4D97-AF65-F5344CB8AC3E}">
        <p14:creationId xmlns:p14="http://schemas.microsoft.com/office/powerpoint/2010/main" val="285264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40</a:t>
            </a:fld>
            <a:endParaRPr lang="en-GB"/>
          </a:p>
        </p:txBody>
      </p:sp>
    </p:spTree>
    <p:extLst>
      <p:ext uri="{BB962C8B-B14F-4D97-AF65-F5344CB8AC3E}">
        <p14:creationId xmlns:p14="http://schemas.microsoft.com/office/powerpoint/2010/main" val="1649945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41</a:t>
            </a:fld>
            <a:endParaRPr lang="en-GB"/>
          </a:p>
        </p:txBody>
      </p:sp>
    </p:spTree>
    <p:extLst>
      <p:ext uri="{BB962C8B-B14F-4D97-AF65-F5344CB8AC3E}">
        <p14:creationId xmlns:p14="http://schemas.microsoft.com/office/powerpoint/2010/main" val="39957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Jasper reports included in Advanced base free of charge</a:t>
            </a:r>
          </a:p>
        </p:txBody>
      </p:sp>
      <p:sp>
        <p:nvSpPr>
          <p:cNvPr id="4" name="Slide Number Placeholder 3"/>
          <p:cNvSpPr>
            <a:spLocks noGrp="1"/>
          </p:cNvSpPr>
          <p:nvPr>
            <p:ph type="sldNum" sz="quarter" idx="5"/>
          </p:nvPr>
        </p:nvSpPr>
        <p:spPr/>
        <p:txBody>
          <a:bodyPr/>
          <a:lstStyle/>
          <a:p>
            <a:fld id="{91134B59-34DD-8847-8696-8421AE91BF75}" type="slidenum">
              <a:rPr lang="en-GB" smtClean="0"/>
              <a:pPr/>
              <a:t>42</a:t>
            </a:fld>
            <a:endParaRPr lang="en-GB"/>
          </a:p>
        </p:txBody>
      </p:sp>
    </p:spTree>
    <p:extLst>
      <p:ext uri="{BB962C8B-B14F-4D97-AF65-F5344CB8AC3E}">
        <p14:creationId xmlns:p14="http://schemas.microsoft.com/office/powerpoint/2010/main" val="4026300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r>
              <a:rPr lang="en-GB" dirty="0"/>
              <a:t>Add more for running</a:t>
            </a:r>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43</a:t>
            </a:fld>
            <a:endParaRPr lang="en-GB"/>
          </a:p>
        </p:txBody>
      </p:sp>
    </p:spTree>
    <p:extLst>
      <p:ext uri="{BB962C8B-B14F-4D97-AF65-F5344CB8AC3E}">
        <p14:creationId xmlns:p14="http://schemas.microsoft.com/office/powerpoint/2010/main" val="3856816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r>
              <a:rPr lang="en-GB" dirty="0"/>
              <a:t>Add more for running</a:t>
            </a:r>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44</a:t>
            </a:fld>
            <a:endParaRPr lang="en-GB"/>
          </a:p>
        </p:txBody>
      </p:sp>
    </p:spTree>
    <p:extLst>
      <p:ext uri="{BB962C8B-B14F-4D97-AF65-F5344CB8AC3E}">
        <p14:creationId xmlns:p14="http://schemas.microsoft.com/office/powerpoint/2010/main" val="3540348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0" y="4560878"/>
            <a:ext cx="5852844" cy="4319618"/>
          </a:xfrm>
          <a:prstGeom prst="rect">
            <a:avLst/>
          </a:prstGeom>
        </p:spPr>
        <p:txBody>
          <a:bodyPr lIns="91568" tIns="45784" rIns="91568" bIns="45784"/>
          <a:lstStyle/>
          <a:p>
            <a:endParaRPr lang="en-US"/>
          </a:p>
        </p:txBody>
      </p:sp>
      <p:sp>
        <p:nvSpPr>
          <p:cNvPr id="4" name="Slide Number Placeholder 3"/>
          <p:cNvSpPr>
            <a:spLocks noGrp="1"/>
          </p:cNvSpPr>
          <p:nvPr>
            <p:ph type="sldNum" sz="quarter" idx="10"/>
          </p:nvPr>
        </p:nvSpPr>
        <p:spPr/>
        <p:txBody>
          <a:bodyPr/>
          <a:lstStyle/>
          <a:p>
            <a:fld id="{91134B59-34DD-8847-8696-8421AE91BF75}" type="slidenum">
              <a:rPr lang="en-GB" smtClean="0"/>
              <a:pPr/>
              <a:t>45</a:t>
            </a:fld>
            <a:endParaRPr lang="en-GB" dirty="0"/>
          </a:p>
        </p:txBody>
      </p:sp>
    </p:spTree>
    <p:extLst>
      <p:ext uri="{BB962C8B-B14F-4D97-AF65-F5344CB8AC3E}">
        <p14:creationId xmlns:p14="http://schemas.microsoft.com/office/powerpoint/2010/main" val="2131275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r>
              <a:rPr lang="en-GB" dirty="0"/>
              <a:t>Add more for running</a:t>
            </a:r>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46</a:t>
            </a:fld>
            <a:endParaRPr lang="en-GB"/>
          </a:p>
        </p:txBody>
      </p:sp>
    </p:spTree>
    <p:extLst>
      <p:ext uri="{BB962C8B-B14F-4D97-AF65-F5344CB8AC3E}">
        <p14:creationId xmlns:p14="http://schemas.microsoft.com/office/powerpoint/2010/main" val="347462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6</a:t>
            </a:fld>
            <a:endParaRPr lang="en-GB"/>
          </a:p>
        </p:txBody>
      </p:sp>
    </p:spTree>
    <p:extLst>
      <p:ext uri="{BB962C8B-B14F-4D97-AF65-F5344CB8AC3E}">
        <p14:creationId xmlns:p14="http://schemas.microsoft.com/office/powerpoint/2010/main" val="3702393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47</a:t>
            </a:fld>
            <a:endParaRPr lang="en-GB"/>
          </a:p>
        </p:txBody>
      </p:sp>
    </p:spTree>
    <p:extLst>
      <p:ext uri="{BB962C8B-B14F-4D97-AF65-F5344CB8AC3E}">
        <p14:creationId xmlns:p14="http://schemas.microsoft.com/office/powerpoint/2010/main" val="1786553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48</a:t>
            </a:fld>
            <a:endParaRPr lang="en-GB"/>
          </a:p>
        </p:txBody>
      </p:sp>
    </p:spTree>
    <p:extLst>
      <p:ext uri="{BB962C8B-B14F-4D97-AF65-F5344CB8AC3E}">
        <p14:creationId xmlns:p14="http://schemas.microsoft.com/office/powerpoint/2010/main" val="3595663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49</a:t>
            </a:fld>
            <a:endParaRPr lang="en-GB"/>
          </a:p>
        </p:txBody>
      </p:sp>
    </p:spTree>
    <p:extLst>
      <p:ext uri="{BB962C8B-B14F-4D97-AF65-F5344CB8AC3E}">
        <p14:creationId xmlns:p14="http://schemas.microsoft.com/office/powerpoint/2010/main" val="710375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50</a:t>
            </a:fld>
            <a:endParaRPr lang="en-GB"/>
          </a:p>
        </p:txBody>
      </p:sp>
    </p:spTree>
    <p:extLst>
      <p:ext uri="{BB962C8B-B14F-4D97-AF65-F5344CB8AC3E}">
        <p14:creationId xmlns:p14="http://schemas.microsoft.com/office/powerpoint/2010/main" val="687362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51</a:t>
            </a:fld>
            <a:endParaRPr lang="en-GB"/>
          </a:p>
        </p:txBody>
      </p:sp>
    </p:spTree>
    <p:extLst>
      <p:ext uri="{BB962C8B-B14F-4D97-AF65-F5344CB8AC3E}">
        <p14:creationId xmlns:p14="http://schemas.microsoft.com/office/powerpoint/2010/main" val="209102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52</a:t>
            </a:fld>
            <a:endParaRPr lang="en-GB"/>
          </a:p>
        </p:txBody>
      </p:sp>
    </p:spTree>
    <p:extLst>
      <p:ext uri="{BB962C8B-B14F-4D97-AF65-F5344CB8AC3E}">
        <p14:creationId xmlns:p14="http://schemas.microsoft.com/office/powerpoint/2010/main" val="3011941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53</a:t>
            </a:fld>
            <a:endParaRPr lang="en-GB"/>
          </a:p>
        </p:txBody>
      </p:sp>
    </p:spTree>
    <p:extLst>
      <p:ext uri="{BB962C8B-B14F-4D97-AF65-F5344CB8AC3E}">
        <p14:creationId xmlns:p14="http://schemas.microsoft.com/office/powerpoint/2010/main" val="1695557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54</a:t>
            </a:fld>
            <a:endParaRPr lang="en-GB"/>
          </a:p>
        </p:txBody>
      </p:sp>
    </p:spTree>
    <p:extLst>
      <p:ext uri="{BB962C8B-B14F-4D97-AF65-F5344CB8AC3E}">
        <p14:creationId xmlns:p14="http://schemas.microsoft.com/office/powerpoint/2010/main" val="3189042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55</a:t>
            </a:fld>
            <a:endParaRPr lang="en-GB"/>
          </a:p>
        </p:txBody>
      </p:sp>
    </p:spTree>
    <p:extLst>
      <p:ext uri="{BB962C8B-B14F-4D97-AF65-F5344CB8AC3E}">
        <p14:creationId xmlns:p14="http://schemas.microsoft.com/office/powerpoint/2010/main" val="801300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56</a:t>
            </a:fld>
            <a:endParaRPr lang="en-GB"/>
          </a:p>
        </p:txBody>
      </p:sp>
    </p:spTree>
    <p:extLst>
      <p:ext uri="{BB962C8B-B14F-4D97-AF65-F5344CB8AC3E}">
        <p14:creationId xmlns:p14="http://schemas.microsoft.com/office/powerpoint/2010/main" val="149543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91134B59-34DD-8847-8696-8421AE91BF75}" type="slidenum">
              <a:rPr lang="en-GB" smtClean="0"/>
              <a:pPr/>
              <a:t>7</a:t>
            </a:fld>
            <a:endParaRPr lang="en-GB"/>
          </a:p>
        </p:txBody>
      </p:sp>
    </p:spTree>
    <p:extLst>
      <p:ext uri="{BB962C8B-B14F-4D97-AF65-F5344CB8AC3E}">
        <p14:creationId xmlns:p14="http://schemas.microsoft.com/office/powerpoint/2010/main" val="1916789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57</a:t>
            </a:fld>
            <a:endParaRPr lang="en-GB"/>
          </a:p>
        </p:txBody>
      </p:sp>
    </p:spTree>
    <p:extLst>
      <p:ext uri="{BB962C8B-B14F-4D97-AF65-F5344CB8AC3E}">
        <p14:creationId xmlns:p14="http://schemas.microsoft.com/office/powerpoint/2010/main" val="3898446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180" y="4560878"/>
            <a:ext cx="5852844" cy="4319618"/>
          </a:xfrm>
          <a:prstGeom prst="rect">
            <a:avLst/>
          </a:prstGeom>
        </p:spPr>
        <p:txBody>
          <a:bodyPr lIns="91568" tIns="45784" rIns="91568" bIns="45784"/>
          <a:lstStyle/>
          <a:p>
            <a:endParaRPr lang="en-US"/>
          </a:p>
        </p:txBody>
      </p:sp>
      <p:sp>
        <p:nvSpPr>
          <p:cNvPr id="4" name="Slide Number Placeholder 3"/>
          <p:cNvSpPr>
            <a:spLocks noGrp="1"/>
          </p:cNvSpPr>
          <p:nvPr>
            <p:ph type="sldNum" sz="quarter" idx="10"/>
          </p:nvPr>
        </p:nvSpPr>
        <p:spPr/>
        <p:txBody>
          <a:bodyPr/>
          <a:lstStyle/>
          <a:p>
            <a:fld id="{91134B59-34DD-8847-8696-8421AE91BF75}" type="slidenum">
              <a:rPr lang="en-GB" smtClean="0"/>
              <a:pPr/>
              <a:t>58</a:t>
            </a:fld>
            <a:endParaRPr lang="en-GB" dirty="0"/>
          </a:p>
        </p:txBody>
      </p:sp>
    </p:spTree>
    <p:extLst>
      <p:ext uri="{BB962C8B-B14F-4D97-AF65-F5344CB8AC3E}">
        <p14:creationId xmlns:p14="http://schemas.microsoft.com/office/powerpoint/2010/main" val="29800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8</a:t>
            </a:fld>
            <a:endParaRPr lang="en-GB"/>
          </a:p>
        </p:txBody>
      </p:sp>
    </p:spTree>
    <p:extLst>
      <p:ext uri="{BB962C8B-B14F-4D97-AF65-F5344CB8AC3E}">
        <p14:creationId xmlns:p14="http://schemas.microsoft.com/office/powerpoint/2010/main" val="191678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endParaRPr lang="en-US" baseline="0" dirty="0"/>
          </a:p>
        </p:txBody>
      </p:sp>
      <p:sp>
        <p:nvSpPr>
          <p:cNvPr id="4" name="Slide Number Placeholder 3"/>
          <p:cNvSpPr>
            <a:spLocks noGrp="1"/>
          </p:cNvSpPr>
          <p:nvPr>
            <p:ph type="sldNum" sz="quarter" idx="10"/>
          </p:nvPr>
        </p:nvSpPr>
        <p:spPr/>
        <p:txBody>
          <a:bodyPr/>
          <a:lstStyle/>
          <a:p>
            <a:fld id="{91134B59-34DD-8847-8696-8421AE91BF75}" type="slidenum">
              <a:rPr lang="en-GB" smtClean="0"/>
              <a:pPr/>
              <a:t>9</a:t>
            </a:fld>
            <a:endParaRPr lang="en-GB"/>
          </a:p>
        </p:txBody>
      </p:sp>
    </p:spTree>
    <p:extLst>
      <p:ext uri="{BB962C8B-B14F-4D97-AF65-F5344CB8AC3E}">
        <p14:creationId xmlns:p14="http://schemas.microsoft.com/office/powerpoint/2010/main" val="191678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91134B59-34DD-8847-8696-8421AE91BF75}" type="slidenum">
              <a:rPr lang="en-GB" smtClean="0"/>
              <a:pPr/>
              <a:t>10</a:t>
            </a:fld>
            <a:endParaRPr lang="en-GB"/>
          </a:p>
        </p:txBody>
      </p:sp>
    </p:spTree>
    <p:extLst>
      <p:ext uri="{BB962C8B-B14F-4D97-AF65-F5344CB8AC3E}">
        <p14:creationId xmlns:p14="http://schemas.microsoft.com/office/powerpoint/2010/main" val="191678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11700"/>
            <a:ext cx="5426075" cy="4462463"/>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solidFill>
                <a:schemeClr val="tx1"/>
              </a:solidFill>
            </a:endParaRPr>
          </a:p>
        </p:txBody>
      </p:sp>
      <p:sp>
        <p:nvSpPr>
          <p:cNvPr id="4" name="Slide Number Placeholder 3"/>
          <p:cNvSpPr>
            <a:spLocks noGrp="1"/>
          </p:cNvSpPr>
          <p:nvPr>
            <p:ph type="sldNum" sz="quarter" idx="10"/>
          </p:nvPr>
        </p:nvSpPr>
        <p:spPr/>
        <p:txBody>
          <a:bodyPr/>
          <a:lstStyle/>
          <a:p>
            <a:fld id="{91134B59-34DD-8847-8696-8421AE91BF75}" type="slidenum">
              <a:rPr lang="en-GB" smtClean="0"/>
              <a:pPr/>
              <a:t>11</a:t>
            </a:fld>
            <a:endParaRPr lang="en-GB"/>
          </a:p>
        </p:txBody>
      </p:sp>
    </p:spTree>
    <p:extLst>
      <p:ext uri="{BB962C8B-B14F-4D97-AF65-F5344CB8AC3E}">
        <p14:creationId xmlns:p14="http://schemas.microsoft.com/office/powerpoint/2010/main" val="191678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7863" y="4773613"/>
            <a:ext cx="5426075" cy="390525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TODO ADD his KPI, his Drive</a:t>
            </a:r>
            <a:br>
              <a:rPr lang="en-US" dirty="0"/>
            </a:br>
            <a:r>
              <a:rPr lang="en-US" dirty="0"/>
              <a:t/>
            </a:r>
            <a:br>
              <a:rPr lang="en-US" dirty="0"/>
            </a:br>
            <a:r>
              <a:rPr lang="en-US" dirty="0"/>
              <a:t>Antony – Saint Luc</a:t>
            </a:r>
            <a:br>
              <a:rPr lang="en-US" dirty="0"/>
            </a:br>
            <a:r>
              <a:rPr lang="en-US" dirty="0"/>
              <a:t>Bela – Tetra Pak</a:t>
            </a:r>
            <a:br>
              <a:rPr lang="en-US" dirty="0"/>
            </a:br>
            <a:r>
              <a:rPr lang="en-US" dirty="0"/>
              <a:t>Daniel - </a:t>
            </a:r>
            <a:r>
              <a:rPr lang="en-US" dirty="0" err="1"/>
              <a:t>Fujiseal</a:t>
            </a:r>
            <a:endParaRPr lang="en-US" dirty="0"/>
          </a:p>
          <a:p>
            <a:endParaRPr lang="en-US" dirty="0"/>
          </a:p>
        </p:txBody>
      </p:sp>
      <p:sp>
        <p:nvSpPr>
          <p:cNvPr id="4" name="Slide Number Placeholder 3"/>
          <p:cNvSpPr>
            <a:spLocks noGrp="1"/>
          </p:cNvSpPr>
          <p:nvPr>
            <p:ph type="sldNum" sz="quarter" idx="5"/>
          </p:nvPr>
        </p:nvSpPr>
        <p:spPr/>
        <p:txBody>
          <a:bodyPr/>
          <a:lstStyle/>
          <a:p>
            <a:fld id="{91134B59-34DD-8847-8696-8421AE91BF75}" type="slidenum">
              <a:rPr lang="en-GB" smtClean="0"/>
              <a:pPr/>
              <a:t>16</a:t>
            </a:fld>
            <a:endParaRPr lang="en-GB"/>
          </a:p>
        </p:txBody>
      </p:sp>
    </p:spTree>
    <p:extLst>
      <p:ext uri="{BB962C8B-B14F-4D97-AF65-F5344CB8AC3E}">
        <p14:creationId xmlns:p14="http://schemas.microsoft.com/office/powerpoint/2010/main" val="110945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90572"/>
            <a:ext cx="9144000" cy="2852928"/>
          </a:xfrm>
          <a:prstGeom prst="rect">
            <a:avLst/>
          </a:prstGeom>
        </p:spPr>
      </p:pic>
      <p:sp>
        <p:nvSpPr>
          <p:cNvPr id="7" name="Text Placeholder 5"/>
          <p:cNvSpPr>
            <a:spLocks noGrp="1"/>
          </p:cNvSpPr>
          <p:nvPr>
            <p:ph type="body" sz="quarter" idx="10" hasCustomPrompt="1"/>
          </p:nvPr>
        </p:nvSpPr>
        <p:spPr>
          <a:xfrm>
            <a:off x="1440000" y="1492051"/>
            <a:ext cx="7200000" cy="424732"/>
          </a:xfrm>
          <a:prstGeom prst="rect">
            <a:avLst/>
          </a:prstGeom>
        </p:spPr>
        <p:txBody>
          <a:bodyPr lIns="90000" anchor="b" anchorCtr="0">
            <a:noAutofit/>
          </a:bodyPr>
          <a:lstStyle>
            <a:lvl1pPr marL="0" indent="0" algn="l">
              <a:buNone/>
              <a:defRPr sz="2800" b="0" i="0">
                <a:solidFill>
                  <a:srgbClr val="BBBE19"/>
                </a:solidFill>
                <a:latin typeface="Calibri" charset="0"/>
                <a:ea typeface="Calibri" charset="0"/>
                <a:cs typeface="Calibri" charset="0"/>
              </a:defRPr>
            </a:lvl1pPr>
          </a:lstStyle>
          <a:p>
            <a:pPr lvl="0"/>
            <a:r>
              <a:rPr lang="nl-BE" dirty="0"/>
              <a:t>Presentation Title</a:t>
            </a:r>
          </a:p>
        </p:txBody>
      </p:sp>
      <p:sp>
        <p:nvSpPr>
          <p:cNvPr id="9" name="Text Placeholder 5"/>
          <p:cNvSpPr>
            <a:spLocks noGrp="1"/>
          </p:cNvSpPr>
          <p:nvPr>
            <p:ph type="body" sz="quarter" idx="11" hasCustomPrompt="1"/>
          </p:nvPr>
        </p:nvSpPr>
        <p:spPr>
          <a:xfrm>
            <a:off x="1440000" y="1926276"/>
            <a:ext cx="7200000" cy="360000"/>
          </a:xfrm>
          <a:prstGeom prst="rect">
            <a:avLst/>
          </a:prstGeom>
        </p:spPr>
        <p:txBody>
          <a:bodyPr lIns="90000"/>
          <a:lstStyle>
            <a:lvl1pPr marL="0" indent="0" algn="l">
              <a:buNone/>
              <a:defRPr sz="2000" b="0" i="0">
                <a:solidFill>
                  <a:srgbClr val="444B53"/>
                </a:solidFill>
                <a:latin typeface="Calibri Light" charset="0"/>
                <a:ea typeface="Calibri Light" charset="0"/>
                <a:cs typeface="Calibri Light" charset="0"/>
              </a:defRPr>
            </a:lvl1pPr>
          </a:lstStyle>
          <a:p>
            <a:pPr lvl="0"/>
            <a:r>
              <a:rPr lang="nl-BE" dirty="0"/>
              <a:t>Presentation Subtitle</a:t>
            </a:r>
          </a:p>
        </p:txBody>
      </p:sp>
      <p:sp>
        <p:nvSpPr>
          <p:cNvPr id="11" name="Content Placeholder 21"/>
          <p:cNvSpPr>
            <a:spLocks noGrp="1"/>
          </p:cNvSpPr>
          <p:nvPr>
            <p:ph sz="quarter" idx="14" hasCustomPrompt="1"/>
          </p:nvPr>
        </p:nvSpPr>
        <p:spPr>
          <a:xfrm>
            <a:off x="1440000" y="2901260"/>
            <a:ext cx="5400000" cy="253066"/>
          </a:xfrm>
          <a:prstGeom prst="rect">
            <a:avLst/>
          </a:prstGeom>
        </p:spPr>
        <p:txBody>
          <a:bodyPr vert="horz" lIns="90000" tIns="45715" rIns="91430" bIns="45715"/>
          <a:lstStyle>
            <a:lvl1pPr marL="0" marR="0" indent="0" algn="l" defTabSz="914400" rtl="0" eaLnBrk="1" fontAlgn="auto" latinLnBrk="0" hangingPunct="1">
              <a:lnSpc>
                <a:spcPct val="90000"/>
              </a:lnSpc>
              <a:spcBef>
                <a:spcPts val="1000"/>
              </a:spcBef>
              <a:spcAft>
                <a:spcPts val="0"/>
              </a:spcAft>
              <a:buClrTx/>
              <a:buSzTx/>
              <a:buFont typeface="Arial"/>
              <a:buNone/>
              <a:tabLst/>
              <a:defRPr sz="1600" b="1" i="0" baseline="0">
                <a:solidFill>
                  <a:schemeClr val="bg1"/>
                </a:solidFill>
                <a:latin typeface="Calibri" charset="0"/>
                <a:ea typeface="Calibri" charset="0"/>
                <a:cs typeface="Calibri" charset="0"/>
              </a:defRPr>
            </a:lvl1pPr>
            <a:lvl2pPr>
              <a:defRPr sz="3800">
                <a:solidFill>
                  <a:schemeClr val="bg1"/>
                </a:solidFill>
                <a:latin typeface="Helvetica Light"/>
              </a:defRPr>
            </a:lvl2pPr>
            <a:lvl3pPr>
              <a:defRPr sz="3800">
                <a:solidFill>
                  <a:schemeClr val="bg1"/>
                </a:solidFill>
                <a:latin typeface="Helvetica Light"/>
              </a:defRPr>
            </a:lvl3pPr>
            <a:lvl4pPr>
              <a:defRPr sz="3800">
                <a:solidFill>
                  <a:schemeClr val="bg1"/>
                </a:solidFill>
                <a:latin typeface="Helvetica Light"/>
              </a:defRPr>
            </a:lvl4pPr>
            <a:lvl5pPr>
              <a:defRPr sz="3800">
                <a:solidFill>
                  <a:schemeClr val="bg1"/>
                </a:solidFill>
                <a:latin typeface="Helvetica Light"/>
              </a:defRPr>
            </a:lvl5pPr>
          </a:lstStyle>
          <a:p>
            <a:pPr lvl="0"/>
            <a:r>
              <a:rPr lang="nl-BE" dirty="0"/>
              <a:t>Name of Presenter</a:t>
            </a:r>
          </a:p>
        </p:txBody>
      </p:sp>
      <p:sp>
        <p:nvSpPr>
          <p:cNvPr id="10" name="Content Placeholder 21"/>
          <p:cNvSpPr>
            <a:spLocks noGrp="1"/>
          </p:cNvSpPr>
          <p:nvPr>
            <p:ph sz="quarter" idx="15" hasCustomPrompt="1"/>
          </p:nvPr>
        </p:nvSpPr>
        <p:spPr>
          <a:xfrm>
            <a:off x="1440000" y="3206061"/>
            <a:ext cx="5400000" cy="253066"/>
          </a:xfrm>
          <a:prstGeom prst="rect">
            <a:avLst/>
          </a:prstGeom>
        </p:spPr>
        <p:txBody>
          <a:bodyPr vert="horz" lIns="90000" tIns="45715" rIns="91430" bIns="45715"/>
          <a:lstStyle>
            <a:lvl1pPr marL="0" marR="0" indent="0" algn="l" defTabSz="914400" rtl="0" eaLnBrk="1" fontAlgn="auto" latinLnBrk="0" hangingPunct="1">
              <a:lnSpc>
                <a:spcPct val="90000"/>
              </a:lnSpc>
              <a:spcBef>
                <a:spcPts val="1000"/>
              </a:spcBef>
              <a:spcAft>
                <a:spcPts val="0"/>
              </a:spcAft>
              <a:buClrTx/>
              <a:buSzTx/>
              <a:buFont typeface="Arial"/>
              <a:buNone/>
              <a:tabLst/>
              <a:defRPr sz="1600" b="1" i="0" baseline="0">
                <a:solidFill>
                  <a:schemeClr val="bg1"/>
                </a:solidFill>
                <a:latin typeface="Calibri" charset="0"/>
                <a:ea typeface="Calibri" charset="0"/>
                <a:cs typeface="Calibri" charset="0"/>
              </a:defRPr>
            </a:lvl1pPr>
            <a:lvl2pPr>
              <a:defRPr sz="3800">
                <a:solidFill>
                  <a:schemeClr val="bg1"/>
                </a:solidFill>
                <a:latin typeface="Helvetica Light"/>
              </a:defRPr>
            </a:lvl2pPr>
            <a:lvl3pPr>
              <a:defRPr sz="3800">
                <a:solidFill>
                  <a:schemeClr val="bg1"/>
                </a:solidFill>
                <a:latin typeface="Helvetica Light"/>
              </a:defRPr>
            </a:lvl3pPr>
            <a:lvl4pPr>
              <a:defRPr sz="3800">
                <a:solidFill>
                  <a:schemeClr val="bg1"/>
                </a:solidFill>
                <a:latin typeface="Helvetica Light"/>
              </a:defRPr>
            </a:lvl4pPr>
            <a:lvl5pPr>
              <a:defRPr sz="3800">
                <a:solidFill>
                  <a:schemeClr val="bg1"/>
                </a:solidFill>
                <a:latin typeface="Helvetica Light"/>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BE" dirty="0"/>
              <a:t>Title of Presenter</a:t>
            </a:r>
          </a:p>
        </p:txBody>
      </p:sp>
      <p:sp>
        <p:nvSpPr>
          <p:cNvPr id="12" name="Content Placeholder 21"/>
          <p:cNvSpPr>
            <a:spLocks noGrp="1"/>
          </p:cNvSpPr>
          <p:nvPr>
            <p:ph sz="quarter" idx="16" hasCustomPrompt="1"/>
          </p:nvPr>
        </p:nvSpPr>
        <p:spPr>
          <a:xfrm>
            <a:off x="1440000" y="3512980"/>
            <a:ext cx="5400000" cy="253066"/>
          </a:xfrm>
          <a:prstGeom prst="rect">
            <a:avLst/>
          </a:prstGeom>
        </p:spPr>
        <p:txBody>
          <a:bodyPr vert="horz" lIns="90000" tIns="45715" rIns="91430" bIns="45715"/>
          <a:lstStyle>
            <a:lvl1pPr marL="0" marR="0" indent="0" algn="l" defTabSz="914400" rtl="0" eaLnBrk="1" fontAlgn="auto" latinLnBrk="0" hangingPunct="1">
              <a:lnSpc>
                <a:spcPct val="90000"/>
              </a:lnSpc>
              <a:spcBef>
                <a:spcPts val="1000"/>
              </a:spcBef>
              <a:spcAft>
                <a:spcPts val="0"/>
              </a:spcAft>
              <a:buClrTx/>
              <a:buSzTx/>
              <a:buFont typeface="Arial"/>
              <a:buNone/>
              <a:tabLst/>
              <a:defRPr sz="1600" b="1" i="0" baseline="0">
                <a:solidFill>
                  <a:schemeClr val="bg1"/>
                </a:solidFill>
                <a:latin typeface="Calibri" charset="0"/>
                <a:ea typeface="Calibri" charset="0"/>
                <a:cs typeface="Calibri" charset="0"/>
              </a:defRPr>
            </a:lvl1pPr>
            <a:lvl2pPr>
              <a:defRPr sz="3800">
                <a:solidFill>
                  <a:schemeClr val="bg1"/>
                </a:solidFill>
                <a:latin typeface="Helvetica Light"/>
              </a:defRPr>
            </a:lvl2pPr>
            <a:lvl3pPr>
              <a:defRPr sz="3800">
                <a:solidFill>
                  <a:schemeClr val="bg1"/>
                </a:solidFill>
                <a:latin typeface="Helvetica Light"/>
              </a:defRPr>
            </a:lvl3pPr>
            <a:lvl4pPr>
              <a:defRPr sz="3800">
                <a:solidFill>
                  <a:schemeClr val="bg1"/>
                </a:solidFill>
                <a:latin typeface="Helvetica Light"/>
              </a:defRPr>
            </a:lvl4pPr>
            <a:lvl5pPr>
              <a:defRPr sz="3800">
                <a:solidFill>
                  <a:schemeClr val="bg1"/>
                </a:solidFill>
                <a:latin typeface="Helvetica Light"/>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BE" dirty="0"/>
              <a:t>dd/mm/jjjj</a:t>
            </a:r>
          </a:p>
        </p:txBody>
      </p:sp>
      <p:pic>
        <p:nvPicPr>
          <p:cNvPr id="13" name="Afbeelding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469517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ndatory Confidentiality">
    <p:spTree>
      <p:nvGrpSpPr>
        <p:cNvPr id="1" name=""/>
        <p:cNvGrpSpPr/>
        <p:nvPr/>
      </p:nvGrpSpPr>
      <p:grpSpPr>
        <a:xfrm>
          <a:off x="0" y="0"/>
          <a:ext cx="0" cy="0"/>
          <a:chOff x="0" y="0"/>
          <a:chExt cx="0" cy="0"/>
        </a:xfrm>
      </p:grpSpPr>
      <p:sp>
        <p:nvSpPr>
          <p:cNvPr id="9" name="Tekstvak 8"/>
          <p:cNvSpPr txBox="1"/>
          <p:nvPr userDrawn="1"/>
        </p:nvSpPr>
        <p:spPr>
          <a:xfrm>
            <a:off x="720000" y="530668"/>
            <a:ext cx="7920000" cy="369332"/>
          </a:xfrm>
          <a:prstGeom prst="rect">
            <a:avLst/>
          </a:prstGeom>
          <a:noFill/>
        </p:spPr>
        <p:txBody>
          <a:bodyPr wrap="square" lIns="90000" rtlCol="0" anchor="t" anchorCtr="0">
            <a:spAutoFit/>
          </a:bodyPr>
          <a:lstStyle/>
          <a:p>
            <a:pPr marL="0" indent="0" algn="l">
              <a:lnSpc>
                <a:spcPct val="90000"/>
              </a:lnSpc>
              <a:spcBef>
                <a:spcPts val="1000"/>
              </a:spcBef>
              <a:buNone/>
            </a:pPr>
            <a:r>
              <a:rPr lang="nl-NL" sz="2000" b="1" i="0" u="none" kern="1200" baseline="0" dirty="0">
                <a:solidFill>
                  <a:srgbClr val="444B53"/>
                </a:solidFill>
                <a:latin typeface="Calibri" charset="0"/>
                <a:ea typeface="Calibri" charset="0"/>
                <a:cs typeface="Calibri" charset="0"/>
              </a:rPr>
              <a:t>Disclaimer</a:t>
            </a:r>
          </a:p>
        </p:txBody>
      </p:sp>
      <p:sp>
        <p:nvSpPr>
          <p:cNvPr id="8" name="Tekstvak 7"/>
          <p:cNvSpPr txBox="1"/>
          <p:nvPr userDrawn="1"/>
        </p:nvSpPr>
        <p:spPr>
          <a:xfrm>
            <a:off x="1272733" y="1540899"/>
            <a:ext cx="6550444" cy="2123658"/>
          </a:xfrm>
          <a:prstGeom prst="rect">
            <a:avLst/>
          </a:prstGeom>
          <a:noFill/>
        </p:spPr>
        <p:txBody>
          <a:bodyPr wrap="square" lIns="90000" rtlCol="0" anchor="t" anchorCtr="0">
            <a:spAutoFit/>
          </a:bodyPr>
          <a:lstStyle/>
          <a:p>
            <a:pPr algn="ctr"/>
            <a:r>
              <a:rPr lang="nl-NL" sz="2200" b="0" i="0" kern="1200" dirty="0" err="1">
                <a:solidFill>
                  <a:srgbClr val="444B53"/>
                </a:solidFill>
                <a:latin typeface="Calibri" charset="0"/>
                <a:ea typeface="Calibri" charset="0"/>
                <a:cs typeface="Calibri" charset="0"/>
              </a:rPr>
              <a:t>This</a:t>
            </a:r>
            <a:r>
              <a:rPr lang="nl-NL" sz="2200" b="0" i="0" kern="1200" dirty="0">
                <a:solidFill>
                  <a:srgbClr val="444B53"/>
                </a:solidFill>
                <a:latin typeface="Calibri" charset="0"/>
                <a:ea typeface="Calibri" charset="0"/>
                <a:cs typeface="Calibri" charset="0"/>
              </a:rPr>
              <a:t> document </a:t>
            </a:r>
            <a:r>
              <a:rPr lang="nl-NL" sz="2200" b="0" i="0" kern="1200" dirty="0" err="1">
                <a:solidFill>
                  <a:srgbClr val="444B53"/>
                </a:solidFill>
                <a:latin typeface="Calibri" charset="0"/>
                <a:ea typeface="Calibri" charset="0"/>
                <a:cs typeface="Calibri" charset="0"/>
              </a:rPr>
              <a:t>contains</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confidential</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and</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proprietary</a:t>
            </a:r>
            <a:r>
              <a:rPr lang="nl-NL" sz="2200" b="0" i="0" kern="1200" dirty="0">
                <a:solidFill>
                  <a:srgbClr val="444B53"/>
                </a:solidFill>
                <a:latin typeface="Calibri" charset="0"/>
                <a:ea typeface="Calibri" charset="0"/>
                <a:cs typeface="Calibri" charset="0"/>
              </a:rPr>
              <a:t> information </a:t>
            </a:r>
            <a:r>
              <a:rPr lang="nl-NL" sz="2200" b="0" i="0" kern="1200" dirty="0" err="1">
                <a:solidFill>
                  <a:srgbClr val="444B53"/>
                </a:solidFill>
                <a:latin typeface="Calibri" charset="0"/>
                <a:ea typeface="Calibri" charset="0"/>
                <a:cs typeface="Calibri" charset="0"/>
              </a:rPr>
              <a:t>owned</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by</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Esko</a:t>
            </a:r>
            <a:r>
              <a:rPr lang="nl-NL" sz="2200" b="0" i="0" kern="1200" dirty="0">
                <a:solidFill>
                  <a:srgbClr val="444B53"/>
                </a:solidFill>
                <a:latin typeface="Calibri" charset="0"/>
                <a:ea typeface="Calibri" charset="0"/>
                <a:cs typeface="Calibri" charset="0"/>
              </a:rPr>
              <a:t>.</a:t>
            </a:r>
          </a:p>
          <a:p>
            <a:pPr algn="ctr"/>
            <a:endParaRPr lang="nl-NL" sz="2200" b="0" i="0" kern="1200" dirty="0">
              <a:solidFill>
                <a:srgbClr val="444B53"/>
              </a:solidFill>
              <a:latin typeface="Calibri" charset="0"/>
              <a:ea typeface="Calibri" charset="0"/>
              <a:cs typeface="Calibri" charset="0"/>
            </a:endParaRPr>
          </a:p>
          <a:p>
            <a:pPr algn="ctr"/>
            <a:r>
              <a:rPr lang="nl-NL" sz="2200" b="0" i="0" kern="1200" dirty="0" err="1">
                <a:solidFill>
                  <a:srgbClr val="444B53"/>
                </a:solidFill>
                <a:latin typeface="Calibri" charset="0"/>
                <a:ea typeface="Calibri" charset="0"/>
                <a:cs typeface="Calibri" charset="0"/>
              </a:rPr>
              <a:t>Any</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disclosure</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use</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copying</a:t>
            </a:r>
            <a:r>
              <a:rPr lang="nl-NL" sz="2200" b="0" i="0" kern="1200" dirty="0">
                <a:solidFill>
                  <a:srgbClr val="444B53"/>
                </a:solidFill>
                <a:latin typeface="Calibri" charset="0"/>
                <a:ea typeface="Calibri" charset="0"/>
                <a:cs typeface="Calibri" charset="0"/>
              </a:rPr>
              <a:t> or </a:t>
            </a:r>
            <a:r>
              <a:rPr lang="nl-NL" sz="2200" b="0" i="0" kern="1200" dirty="0" err="1">
                <a:solidFill>
                  <a:srgbClr val="444B53"/>
                </a:solidFill>
                <a:latin typeface="Calibri" charset="0"/>
                <a:ea typeface="Calibri" charset="0"/>
                <a:cs typeface="Calibri" charset="0"/>
              </a:rPr>
              <a:t>distribution</a:t>
            </a:r>
            <a:r>
              <a:rPr lang="nl-NL" sz="2200" b="0" i="0" kern="1200" dirty="0">
                <a:solidFill>
                  <a:srgbClr val="444B53"/>
                </a:solidFill>
                <a:latin typeface="Calibri" charset="0"/>
                <a:ea typeface="Calibri" charset="0"/>
                <a:cs typeface="Calibri" charset="0"/>
              </a:rPr>
              <a:t> of </a:t>
            </a:r>
            <a:r>
              <a:rPr lang="nl-NL" sz="2200" b="0" i="0" kern="1200" dirty="0" err="1">
                <a:solidFill>
                  <a:srgbClr val="444B53"/>
                </a:solidFill>
                <a:latin typeface="Calibri" charset="0"/>
                <a:ea typeface="Calibri" charset="0"/>
                <a:cs typeface="Calibri" charset="0"/>
              </a:rPr>
              <a:t>this</a:t>
            </a:r>
            <a:r>
              <a:rPr lang="nl-NL" sz="2200" b="0" i="0" kern="1200" dirty="0">
                <a:solidFill>
                  <a:srgbClr val="444B53"/>
                </a:solidFill>
                <a:latin typeface="Calibri" charset="0"/>
                <a:ea typeface="Calibri" charset="0"/>
                <a:cs typeface="Calibri" charset="0"/>
              </a:rPr>
              <a:t> information without </a:t>
            </a:r>
            <a:r>
              <a:rPr lang="nl-NL" sz="2200" b="0" i="0" kern="1200" dirty="0" err="1">
                <a:solidFill>
                  <a:srgbClr val="444B53"/>
                </a:solidFill>
                <a:latin typeface="Calibri" charset="0"/>
                <a:ea typeface="Calibri" charset="0"/>
                <a:cs typeface="Calibri" charset="0"/>
              </a:rPr>
              <a:t>the</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express</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written</a:t>
            </a:r>
            <a:r>
              <a:rPr lang="nl-NL" sz="2200" b="0" i="0" kern="1200" dirty="0">
                <a:solidFill>
                  <a:srgbClr val="444B53"/>
                </a:solidFill>
                <a:latin typeface="Calibri" charset="0"/>
                <a:ea typeface="Calibri" charset="0"/>
                <a:cs typeface="Calibri" charset="0"/>
              </a:rPr>
              <a:t> consent of </a:t>
            </a:r>
            <a:r>
              <a:rPr lang="nl-NL" sz="2200" b="0" i="0" kern="1200" dirty="0" err="1">
                <a:solidFill>
                  <a:srgbClr val="444B53"/>
                </a:solidFill>
                <a:latin typeface="Calibri" charset="0"/>
                <a:ea typeface="Calibri" charset="0"/>
                <a:cs typeface="Calibri" charset="0"/>
              </a:rPr>
              <a:t>Esko</a:t>
            </a:r>
            <a:r>
              <a:rPr lang="nl-NL" sz="2200" b="0" i="0" kern="1200" dirty="0">
                <a:solidFill>
                  <a:srgbClr val="444B53"/>
                </a:solidFill>
                <a:latin typeface="Calibri" charset="0"/>
                <a:ea typeface="Calibri" charset="0"/>
                <a:cs typeface="Calibri" charset="0"/>
              </a:rPr>
              <a:t> is </a:t>
            </a:r>
            <a:r>
              <a:rPr lang="nl-NL" sz="2200" b="0" i="0" kern="1200" dirty="0" err="1">
                <a:solidFill>
                  <a:srgbClr val="444B53"/>
                </a:solidFill>
                <a:latin typeface="Calibri" charset="0"/>
                <a:ea typeface="Calibri" charset="0"/>
                <a:cs typeface="Calibri" charset="0"/>
              </a:rPr>
              <a:t>strictly</a:t>
            </a:r>
            <a:r>
              <a:rPr lang="nl-NL" sz="2200" b="0" i="0" kern="1200" dirty="0">
                <a:solidFill>
                  <a:srgbClr val="444B53"/>
                </a:solidFill>
                <a:latin typeface="Calibri" charset="0"/>
                <a:ea typeface="Calibri" charset="0"/>
                <a:cs typeface="Calibri" charset="0"/>
              </a:rPr>
              <a:t> </a:t>
            </a:r>
            <a:r>
              <a:rPr lang="nl-NL" sz="2200" b="0" i="0" kern="1200" dirty="0" err="1">
                <a:solidFill>
                  <a:srgbClr val="444B53"/>
                </a:solidFill>
                <a:latin typeface="Calibri" charset="0"/>
                <a:ea typeface="Calibri" charset="0"/>
                <a:cs typeface="Calibri" charset="0"/>
              </a:rPr>
              <a:t>prohibited</a:t>
            </a:r>
            <a:r>
              <a:rPr lang="nl-NL" sz="2200" b="0" i="0" kern="1200" dirty="0">
                <a:solidFill>
                  <a:srgbClr val="444B53"/>
                </a:solidFill>
                <a:latin typeface="Calibri" charset="0"/>
                <a:ea typeface="Calibri" charset="0"/>
                <a:cs typeface="Calibri" charset="0"/>
              </a:rPr>
              <a:t>.</a:t>
            </a:r>
            <a:endParaRPr lang="nl-NL" sz="2200" b="0" i="0" u="none" kern="1200" baseline="0" dirty="0">
              <a:solidFill>
                <a:srgbClr val="444B53"/>
              </a:solidFill>
              <a:latin typeface="Calibri" charset="0"/>
              <a:ea typeface="Calibri" charset="0"/>
              <a:cs typeface="Calibri" charset="0"/>
            </a:endParaRPr>
          </a:p>
        </p:txBody>
      </p:sp>
      <p:sp>
        <p:nvSpPr>
          <p:cNvPr id="10"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Tree>
    <p:extLst>
      <p:ext uri="{BB962C8B-B14F-4D97-AF65-F5344CB8AC3E}">
        <p14:creationId xmlns:p14="http://schemas.microsoft.com/office/powerpoint/2010/main" val="37115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Object + Confidential">
    <p:spTree>
      <p:nvGrpSpPr>
        <p:cNvPr id="1" name=""/>
        <p:cNvGrpSpPr/>
        <p:nvPr/>
      </p:nvGrpSpPr>
      <p:grpSpPr>
        <a:xfrm>
          <a:off x="0" y="0"/>
          <a:ext cx="0" cy="0"/>
          <a:chOff x="0" y="0"/>
          <a:chExt cx="0" cy="0"/>
        </a:xfrm>
      </p:grpSpPr>
      <p:sp>
        <p:nvSpPr>
          <p:cNvPr id="2" name="Tekstvak 1"/>
          <p:cNvSpPr txBox="1"/>
          <p:nvPr userDrawn="1"/>
        </p:nvSpPr>
        <p:spPr>
          <a:xfrm>
            <a:off x="1082302" y="4832743"/>
            <a:ext cx="3401999" cy="230832"/>
          </a:xfrm>
          <a:prstGeom prst="rect">
            <a:avLst/>
          </a:prstGeom>
          <a:noFill/>
        </p:spPr>
        <p:txBody>
          <a:bodyPr wrap="square" lIns="90000" rtlCol="0" anchor="t" anchorCtr="0">
            <a:spAutoFit/>
          </a:bodyPr>
          <a:lstStyle/>
          <a:p>
            <a:pPr marL="0" indent="0" algn="l">
              <a:lnSpc>
                <a:spcPct val="100000"/>
              </a:lnSpc>
              <a:buNone/>
            </a:pPr>
            <a:r>
              <a:rPr lang="nl-NL" sz="900" b="1" i="0" u="none" kern="1200" baseline="0" dirty="0" err="1">
                <a:solidFill>
                  <a:srgbClr val="444B53"/>
                </a:solidFill>
                <a:latin typeface="Calibri" charset="0"/>
                <a:ea typeface="Calibri" charset="0"/>
                <a:cs typeface="Calibri" charset="0"/>
              </a:rPr>
              <a:t>Confidential</a:t>
            </a:r>
            <a:r>
              <a:rPr lang="nl-NL" sz="900" b="1" i="0" u="none" kern="1200" baseline="0" dirty="0">
                <a:solidFill>
                  <a:srgbClr val="444B53"/>
                </a:solidFill>
                <a:latin typeface="Calibri" charset="0"/>
                <a:ea typeface="Calibri" charset="0"/>
                <a:cs typeface="Calibri" charset="0"/>
              </a:rPr>
              <a:t> – For </a:t>
            </a:r>
            <a:r>
              <a:rPr lang="nl-NL" sz="900" b="1" i="0" u="none" kern="1200" baseline="0" dirty="0" err="1">
                <a:solidFill>
                  <a:srgbClr val="444B53"/>
                </a:solidFill>
                <a:latin typeface="Calibri" charset="0"/>
                <a:ea typeface="Calibri" charset="0"/>
                <a:cs typeface="Calibri" charset="0"/>
              </a:rPr>
              <a:t>Internal</a:t>
            </a:r>
            <a:r>
              <a:rPr lang="nl-NL" sz="900" b="1" i="0" u="none" kern="1200" baseline="0" dirty="0">
                <a:solidFill>
                  <a:srgbClr val="444B53"/>
                </a:solidFill>
                <a:latin typeface="Calibri" charset="0"/>
                <a:ea typeface="Calibri" charset="0"/>
                <a:cs typeface="Calibri" charset="0"/>
              </a:rPr>
              <a:t> </a:t>
            </a:r>
            <a:r>
              <a:rPr lang="nl-NL" sz="900" b="1" i="0" u="none" kern="1200" baseline="0" dirty="0" err="1">
                <a:solidFill>
                  <a:srgbClr val="444B53"/>
                </a:solidFill>
                <a:latin typeface="Calibri" charset="0"/>
                <a:ea typeface="Calibri" charset="0"/>
                <a:cs typeface="Calibri" charset="0"/>
              </a:rPr>
              <a:t>Use</a:t>
            </a:r>
            <a:r>
              <a:rPr lang="nl-NL" sz="900" b="1" i="0" u="none" kern="1200" baseline="0" dirty="0">
                <a:solidFill>
                  <a:srgbClr val="444B53"/>
                </a:solidFill>
                <a:latin typeface="Calibri" charset="0"/>
                <a:ea typeface="Calibri" charset="0"/>
                <a:cs typeface="Calibri" charset="0"/>
              </a:rPr>
              <a:t> </a:t>
            </a:r>
            <a:r>
              <a:rPr lang="nl-NL" sz="900" b="1" i="0" u="none" kern="1200" baseline="0" dirty="0" err="1">
                <a:solidFill>
                  <a:srgbClr val="444B53"/>
                </a:solidFill>
                <a:latin typeface="Calibri" charset="0"/>
                <a:ea typeface="Calibri" charset="0"/>
                <a:cs typeface="Calibri" charset="0"/>
              </a:rPr>
              <a:t>Only</a:t>
            </a:r>
            <a:r>
              <a:rPr lang="nl-NL" sz="900" b="1" i="0" u="none" kern="1200" baseline="0" dirty="0">
                <a:solidFill>
                  <a:srgbClr val="444B53"/>
                </a:solidFill>
                <a:latin typeface="Calibri" charset="0"/>
                <a:ea typeface="Calibri" charset="0"/>
                <a:cs typeface="Calibri" charset="0"/>
              </a:rPr>
              <a:t> </a:t>
            </a:r>
          </a:p>
        </p:txBody>
      </p:sp>
      <p:sp>
        <p:nvSpPr>
          <p:cNvPr id="7"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0"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8" name="Tijdelijke aanduiding voor tekst 2"/>
          <p:cNvSpPr>
            <a:spLocks noGrp="1"/>
          </p:cNvSpPr>
          <p:nvPr>
            <p:ph type="body" sz="quarter" idx="13" hasCustomPrompt="1"/>
          </p:nvPr>
        </p:nvSpPr>
        <p:spPr>
          <a:xfrm>
            <a:off x="720000" y="1134000"/>
            <a:ext cx="7920000" cy="3455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1398131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6"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Tree>
    <p:extLst>
      <p:ext uri="{BB962C8B-B14F-4D97-AF65-F5344CB8AC3E}">
        <p14:creationId xmlns:p14="http://schemas.microsoft.com/office/powerpoint/2010/main" val="207822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co Slide">
    <p:spTree>
      <p:nvGrpSpPr>
        <p:cNvPr id="1" name=""/>
        <p:cNvGrpSpPr/>
        <p:nvPr/>
      </p:nvGrpSpPr>
      <p:grpSpPr>
        <a:xfrm>
          <a:off x="0" y="0"/>
          <a:ext cx="0" cy="0"/>
          <a:chOff x="0" y="0"/>
          <a:chExt cx="0" cy="0"/>
        </a:xfrm>
      </p:grpSpPr>
      <p:sp>
        <p:nvSpPr>
          <p:cNvPr id="2" name="Tekstvak 1"/>
          <p:cNvSpPr txBox="1"/>
          <p:nvPr userDrawn="1"/>
        </p:nvSpPr>
        <p:spPr>
          <a:xfrm>
            <a:off x="6629400" y="1320800"/>
            <a:ext cx="914400" cy="914400"/>
          </a:xfrm>
          <a:prstGeom prst="rect">
            <a:avLst/>
          </a:prstGeom>
        </p:spPr>
        <p:txBody>
          <a:bodyPr vert="horz" wrap="none" lIns="91440" tIns="45720" rIns="91440" bIns="45720" rtlCol="0" anchor="t" anchorCtr="0">
            <a:noAutofit/>
          </a:bodyPr>
          <a:lstStyle/>
          <a:p>
            <a:pPr fontAlgn="auto">
              <a:spcAft>
                <a:spcPts val="0"/>
              </a:spcAft>
            </a:pPr>
            <a:endParaRPr lang="nl-NL" sz="3000" dirty="0"/>
          </a:p>
        </p:txBody>
      </p:sp>
      <p:sp>
        <p:nvSpPr>
          <p:cNvPr id="5"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Tree>
    <p:extLst>
      <p:ext uri="{BB962C8B-B14F-4D97-AF65-F5344CB8AC3E}">
        <p14:creationId xmlns:p14="http://schemas.microsoft.com/office/powerpoint/2010/main" val="9851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0873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23850"/>
            <a:ext cx="7010400" cy="609600"/>
          </a:xfrm>
        </p:spPr>
        <p:txBody>
          <a:bodyPr>
            <a:noAutofit/>
          </a:bodyPr>
          <a:lstStyle>
            <a:lvl1pPr>
              <a:defRPr sz="3600">
                <a:solidFill>
                  <a:schemeClr val="accent4"/>
                </a:solidFill>
              </a:defRPr>
            </a:lvl1pPr>
          </a:lstStyle>
          <a:p>
            <a:r>
              <a:rPr lang="en-US" dirty="0"/>
              <a:t>Content Slide Title</a:t>
            </a:r>
          </a:p>
        </p:txBody>
      </p:sp>
      <p:sp>
        <p:nvSpPr>
          <p:cNvPr id="7" name="Text Placeholder 4"/>
          <p:cNvSpPr>
            <a:spLocks noGrp="1"/>
          </p:cNvSpPr>
          <p:nvPr>
            <p:ph type="body" sz="quarter" idx="14" hasCustomPrompt="1"/>
          </p:nvPr>
        </p:nvSpPr>
        <p:spPr>
          <a:xfrm>
            <a:off x="381000" y="1352550"/>
            <a:ext cx="8267700" cy="2362200"/>
          </a:xfrm>
        </p:spPr>
        <p:txBody>
          <a:bodyPr>
            <a:normAutofit/>
          </a:bodyPr>
          <a:lstStyle>
            <a:lvl1pPr marL="0" indent="0">
              <a:buNone/>
              <a:defRPr sz="1600" b="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sp>
        <p:nvSpPr>
          <p:cNvPr id="8" name="Text Placeholder 4"/>
          <p:cNvSpPr>
            <a:spLocks noGrp="1"/>
          </p:cNvSpPr>
          <p:nvPr>
            <p:ph type="body" sz="quarter" idx="13" hasCustomPrompt="1"/>
          </p:nvPr>
        </p:nvSpPr>
        <p:spPr>
          <a:xfrm>
            <a:off x="381000" y="1027004"/>
            <a:ext cx="8496300" cy="332990"/>
          </a:xfrm>
        </p:spPr>
        <p:txBody>
          <a:bodyPr>
            <a:noAutofit/>
          </a:bodyPr>
          <a:lstStyle>
            <a:lvl1pPr marL="0" indent="0">
              <a:buNone/>
              <a:defRPr sz="1400" b="1">
                <a:solidFill>
                  <a:schemeClr val="accent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Subhead</a:t>
            </a:r>
          </a:p>
        </p:txBody>
      </p:sp>
    </p:spTree>
    <p:extLst>
      <p:ext uri="{BB962C8B-B14F-4D97-AF65-F5344CB8AC3E}">
        <p14:creationId xmlns:p14="http://schemas.microsoft.com/office/powerpoint/2010/main" val="609500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roduct">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9F4FAFFC-C047-854E-B45F-CCB1F1464B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tretch/>
        </p:blipFill>
        <p:spPr>
          <a:xfrm>
            <a:off x="204468" y="1196921"/>
            <a:ext cx="5993132" cy="3469708"/>
          </a:xfrm>
          <a:prstGeom prst="rect">
            <a:avLst/>
          </a:prstGeom>
        </p:spPr>
      </p:pic>
      <p:sp>
        <p:nvSpPr>
          <p:cNvPr id="20" name="Text Placeholder 5">
            <a:extLst>
              <a:ext uri="{FF2B5EF4-FFF2-40B4-BE49-F238E27FC236}">
                <a16:creationId xmlns:a16="http://schemas.microsoft.com/office/drawing/2014/main" xmlns="" id="{76E7BFA0-4D06-E847-B42C-7B6AA5723BD1}"/>
              </a:ext>
            </a:extLst>
          </p:cNvPr>
          <p:cNvSpPr>
            <a:spLocks noGrp="1"/>
          </p:cNvSpPr>
          <p:nvPr>
            <p:ph type="body" sz="quarter" idx="14"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21" name="Tijdelijke aanduiding voor tekst 2">
            <a:extLst>
              <a:ext uri="{FF2B5EF4-FFF2-40B4-BE49-F238E27FC236}">
                <a16:creationId xmlns:a16="http://schemas.microsoft.com/office/drawing/2014/main" xmlns="" id="{B0172CB7-09D2-CD43-83B5-70C4097581B1}"/>
              </a:ext>
            </a:extLst>
          </p:cNvPr>
          <p:cNvSpPr>
            <a:spLocks noGrp="1"/>
          </p:cNvSpPr>
          <p:nvPr>
            <p:ph type="body" sz="quarter" idx="15" hasCustomPrompt="1"/>
          </p:nvPr>
        </p:nvSpPr>
        <p:spPr>
          <a:xfrm>
            <a:off x="720000" y="812473"/>
            <a:ext cx="7918640" cy="369680"/>
          </a:xfrm>
          <a:prstGeom prst="rect">
            <a:avLst/>
          </a:prstGeom>
        </p:spPr>
        <p:txBody>
          <a:bodyPr lIns="90000"/>
          <a:lstStyle>
            <a:lvl1pPr marL="0" indent="0">
              <a:lnSpc>
                <a:spcPct val="120000"/>
              </a:lnSpc>
              <a:spcBef>
                <a:spcPts val="0"/>
              </a:spcBef>
              <a:spcAft>
                <a:spcPts val="400"/>
              </a:spcAft>
              <a:buClr>
                <a:schemeClr val="accent1"/>
              </a:buClr>
              <a:buSzPct val="80000"/>
              <a:buFontTx/>
              <a:buNone/>
              <a:defRPr sz="1600" b="0" i="0">
                <a:solidFill>
                  <a:srgbClr val="444B53"/>
                </a:solidFill>
                <a:latin typeface="Calibri Light" charset="0"/>
                <a:ea typeface="Calibri Light" charset="0"/>
                <a:cs typeface="Calibri Light" charset="0"/>
              </a:defRPr>
            </a:lvl1pPr>
            <a:lvl2pPr marL="457200" indent="0">
              <a:lnSpc>
                <a:spcPct val="120000"/>
              </a:lnSpc>
              <a:spcBef>
                <a:spcPts val="0"/>
              </a:spcBef>
              <a:spcAft>
                <a:spcPts val="400"/>
              </a:spcAft>
              <a:buClr>
                <a:schemeClr val="accent1"/>
              </a:buClr>
              <a:buFontTx/>
              <a:buNone/>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First level</a:t>
            </a:r>
          </a:p>
        </p:txBody>
      </p:sp>
      <p:sp>
        <p:nvSpPr>
          <p:cNvPr id="6" name="Tijdelijke aanduiding voor tekst 2">
            <a:extLst>
              <a:ext uri="{FF2B5EF4-FFF2-40B4-BE49-F238E27FC236}">
                <a16:creationId xmlns:a16="http://schemas.microsoft.com/office/drawing/2014/main" xmlns="" id="{C4B550F0-FDA2-2242-9223-775ECD752410}"/>
              </a:ext>
            </a:extLst>
          </p:cNvPr>
          <p:cNvSpPr>
            <a:spLocks noGrp="1"/>
          </p:cNvSpPr>
          <p:nvPr>
            <p:ph type="body" sz="quarter" idx="16" hasCustomPrompt="1"/>
          </p:nvPr>
        </p:nvSpPr>
        <p:spPr>
          <a:xfrm>
            <a:off x="5811520" y="1439357"/>
            <a:ext cx="2816960" cy="540000"/>
          </a:xfrm>
          <a:prstGeom prst="rect">
            <a:avLst/>
          </a:prstGeom>
        </p:spPr>
        <p:txBody>
          <a:bodyPr lIns="90000" anchor="ctr"/>
          <a:lstStyle>
            <a:lvl1pPr marL="0" indent="0" algn="l">
              <a:lnSpc>
                <a:spcPct val="120000"/>
              </a:lnSpc>
              <a:spcBef>
                <a:spcPts val="0"/>
              </a:spcBef>
              <a:spcAft>
                <a:spcPts val="400"/>
              </a:spcAft>
              <a:buClr>
                <a:schemeClr val="accent1"/>
              </a:buClr>
              <a:buSzPct val="80000"/>
              <a:buFont typeface="Arial" panose="020B0604020202020204" pitchFamily="34" charset="0"/>
              <a:buNone/>
              <a:defRPr sz="11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Pointing out cool thing 1</a:t>
            </a:r>
          </a:p>
        </p:txBody>
      </p:sp>
      <p:sp>
        <p:nvSpPr>
          <p:cNvPr id="7" name="Tijdelijke aanduiding voor tekst 2">
            <a:extLst>
              <a:ext uri="{FF2B5EF4-FFF2-40B4-BE49-F238E27FC236}">
                <a16:creationId xmlns:a16="http://schemas.microsoft.com/office/drawing/2014/main" xmlns="" id="{4DB8A2B0-0642-B04B-9312-3D75AC620D05}"/>
              </a:ext>
            </a:extLst>
          </p:cNvPr>
          <p:cNvSpPr>
            <a:spLocks noGrp="1"/>
          </p:cNvSpPr>
          <p:nvPr>
            <p:ph type="body" sz="quarter" idx="17" hasCustomPrompt="1"/>
          </p:nvPr>
        </p:nvSpPr>
        <p:spPr>
          <a:xfrm>
            <a:off x="5811520" y="1976917"/>
            <a:ext cx="2816960" cy="540000"/>
          </a:xfrm>
          <a:prstGeom prst="rect">
            <a:avLst/>
          </a:prstGeom>
        </p:spPr>
        <p:txBody>
          <a:bodyPr lIns="90000" anchor="ctr"/>
          <a:lstStyle>
            <a:lvl1pPr marL="0" indent="0" algn="l">
              <a:lnSpc>
                <a:spcPct val="120000"/>
              </a:lnSpc>
              <a:spcBef>
                <a:spcPts val="0"/>
              </a:spcBef>
              <a:spcAft>
                <a:spcPts val="400"/>
              </a:spcAft>
              <a:buClr>
                <a:schemeClr val="accent1"/>
              </a:buClr>
              <a:buSzPct val="80000"/>
              <a:buFont typeface="Arial" panose="020B0604020202020204" pitchFamily="34" charset="0"/>
              <a:buNone/>
              <a:defRPr sz="11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Pointing out cool thing 2</a:t>
            </a:r>
          </a:p>
        </p:txBody>
      </p:sp>
      <p:sp>
        <p:nvSpPr>
          <p:cNvPr id="8" name="Tijdelijke aanduiding voor tekst 2">
            <a:extLst>
              <a:ext uri="{FF2B5EF4-FFF2-40B4-BE49-F238E27FC236}">
                <a16:creationId xmlns:a16="http://schemas.microsoft.com/office/drawing/2014/main" xmlns="" id="{1F28B528-FAE9-B749-B241-616EB9986911}"/>
              </a:ext>
            </a:extLst>
          </p:cNvPr>
          <p:cNvSpPr>
            <a:spLocks noGrp="1"/>
          </p:cNvSpPr>
          <p:nvPr>
            <p:ph type="body" sz="quarter" idx="18" hasCustomPrompt="1"/>
          </p:nvPr>
        </p:nvSpPr>
        <p:spPr>
          <a:xfrm>
            <a:off x="5811520" y="3052037"/>
            <a:ext cx="2816960" cy="540000"/>
          </a:xfrm>
          <a:prstGeom prst="rect">
            <a:avLst/>
          </a:prstGeom>
        </p:spPr>
        <p:txBody>
          <a:bodyPr lIns="90000" anchor="ctr"/>
          <a:lstStyle>
            <a:lvl1pPr marL="0" indent="0" algn="l">
              <a:lnSpc>
                <a:spcPct val="120000"/>
              </a:lnSpc>
              <a:spcBef>
                <a:spcPts val="0"/>
              </a:spcBef>
              <a:spcAft>
                <a:spcPts val="400"/>
              </a:spcAft>
              <a:buClr>
                <a:schemeClr val="accent1"/>
              </a:buClr>
              <a:buSzPct val="80000"/>
              <a:buFont typeface="Arial" panose="020B0604020202020204" pitchFamily="34" charset="0"/>
              <a:buNone/>
              <a:defRPr sz="11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Pointing out cool thing 4</a:t>
            </a:r>
          </a:p>
        </p:txBody>
      </p:sp>
      <p:sp>
        <p:nvSpPr>
          <p:cNvPr id="9" name="Tijdelijke aanduiding voor tekst 2">
            <a:extLst>
              <a:ext uri="{FF2B5EF4-FFF2-40B4-BE49-F238E27FC236}">
                <a16:creationId xmlns:a16="http://schemas.microsoft.com/office/drawing/2014/main" xmlns="" id="{DCA7DA4F-D06B-3F46-A20D-2513D284F28C}"/>
              </a:ext>
            </a:extLst>
          </p:cNvPr>
          <p:cNvSpPr>
            <a:spLocks noGrp="1"/>
          </p:cNvSpPr>
          <p:nvPr>
            <p:ph type="body" sz="quarter" idx="19" hasCustomPrompt="1"/>
          </p:nvPr>
        </p:nvSpPr>
        <p:spPr>
          <a:xfrm>
            <a:off x="5811520" y="3589598"/>
            <a:ext cx="2816960" cy="540000"/>
          </a:xfrm>
          <a:prstGeom prst="rect">
            <a:avLst/>
          </a:prstGeom>
        </p:spPr>
        <p:txBody>
          <a:bodyPr lIns="90000" anchor="ctr"/>
          <a:lstStyle>
            <a:lvl1pPr marL="0" indent="0" algn="l">
              <a:lnSpc>
                <a:spcPct val="120000"/>
              </a:lnSpc>
              <a:spcBef>
                <a:spcPts val="0"/>
              </a:spcBef>
              <a:spcAft>
                <a:spcPts val="400"/>
              </a:spcAft>
              <a:buClr>
                <a:schemeClr val="accent1"/>
              </a:buClr>
              <a:buSzPct val="80000"/>
              <a:buFont typeface="Arial" panose="020B0604020202020204" pitchFamily="34" charset="0"/>
              <a:buNone/>
              <a:defRPr sz="11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Pointing out cool thing 5</a:t>
            </a:r>
          </a:p>
        </p:txBody>
      </p:sp>
      <p:sp>
        <p:nvSpPr>
          <p:cNvPr id="10" name="Tijdelijke aanduiding voor tekst 2">
            <a:extLst>
              <a:ext uri="{FF2B5EF4-FFF2-40B4-BE49-F238E27FC236}">
                <a16:creationId xmlns:a16="http://schemas.microsoft.com/office/drawing/2014/main" xmlns="" id="{53659499-9D3E-C440-9FFF-BDFD8CE41039}"/>
              </a:ext>
            </a:extLst>
          </p:cNvPr>
          <p:cNvSpPr>
            <a:spLocks noGrp="1"/>
          </p:cNvSpPr>
          <p:nvPr>
            <p:ph type="body" sz="quarter" idx="20" hasCustomPrompt="1"/>
          </p:nvPr>
        </p:nvSpPr>
        <p:spPr>
          <a:xfrm>
            <a:off x="5811520" y="2514477"/>
            <a:ext cx="2816960" cy="540000"/>
          </a:xfrm>
          <a:prstGeom prst="rect">
            <a:avLst/>
          </a:prstGeom>
        </p:spPr>
        <p:txBody>
          <a:bodyPr lIns="90000" anchor="ctr"/>
          <a:lstStyle>
            <a:lvl1pPr marL="0" indent="0" algn="l">
              <a:lnSpc>
                <a:spcPct val="120000"/>
              </a:lnSpc>
              <a:spcBef>
                <a:spcPts val="0"/>
              </a:spcBef>
              <a:spcAft>
                <a:spcPts val="400"/>
              </a:spcAft>
              <a:buClr>
                <a:schemeClr val="accent1"/>
              </a:buClr>
              <a:buSzPct val="80000"/>
              <a:buFont typeface="Arial" panose="020B0604020202020204" pitchFamily="34" charset="0"/>
              <a:buNone/>
              <a:defRPr sz="11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Pointing out cool thing 3</a:t>
            </a:r>
          </a:p>
        </p:txBody>
      </p:sp>
    </p:spTree>
    <p:extLst>
      <p:ext uri="{BB962C8B-B14F-4D97-AF65-F5344CB8AC3E}">
        <p14:creationId xmlns:p14="http://schemas.microsoft.com/office/powerpoint/2010/main" val="566784812"/>
      </p:ext>
    </p:extLst>
  </p:cSld>
  <p:clrMapOvr>
    <a:masterClrMapping/>
  </p:clrMapOvr>
  <p:extLst>
    <p:ext uri="{DCECCB84-F9BA-43D5-87BE-67443E8EF086}">
      <p15:sldGuideLst xmlns:p15="http://schemas.microsoft.com/office/powerpoint/2012/main">
        <p15:guide id="1" orient="horz" pos="588" userDrawn="1">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
        <p:nvSpPr>
          <p:cNvPr id="4"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a:latin typeface="Calibri Light" charset="0"/>
              <a:ea typeface="Calibri Light" charset="0"/>
              <a:cs typeface="Calibri Light" charset="0"/>
            </a:endParaRPr>
          </a:p>
        </p:txBody>
      </p:sp>
    </p:spTree>
    <p:extLst>
      <p:ext uri="{BB962C8B-B14F-4D97-AF65-F5344CB8AC3E}">
        <p14:creationId xmlns:p14="http://schemas.microsoft.com/office/powerpoint/2010/main" val="1022658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amp;A / Thank You / ...">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9141291" cy="5143500"/>
          </a:xfrm>
          <a:prstGeom prst="rect">
            <a:avLst/>
          </a:prstGeom>
        </p:spPr>
      </p:pic>
      <p:sp>
        <p:nvSpPr>
          <p:cNvPr id="2" name="Tekstvak 1"/>
          <p:cNvSpPr txBox="1"/>
          <p:nvPr userDrawn="1"/>
        </p:nvSpPr>
        <p:spPr>
          <a:xfrm>
            <a:off x="6629400" y="1320800"/>
            <a:ext cx="914400" cy="914400"/>
          </a:xfrm>
          <a:prstGeom prst="rect">
            <a:avLst/>
          </a:prstGeom>
        </p:spPr>
        <p:txBody>
          <a:bodyPr vert="horz" wrap="none" lIns="91440" tIns="45720" rIns="91440" bIns="45720" rtlCol="0" anchor="t" anchorCtr="0">
            <a:noAutofit/>
          </a:bodyPr>
          <a:lstStyle/>
          <a:p>
            <a:pPr fontAlgn="auto">
              <a:spcAft>
                <a:spcPts val="0"/>
              </a:spcAft>
            </a:pPr>
            <a:endParaRPr lang="nl-NL" sz="3000" dirty="0"/>
          </a:p>
        </p:txBody>
      </p:sp>
      <p:sp>
        <p:nvSpPr>
          <p:cNvPr id="9" name="Text Placeholder 5"/>
          <p:cNvSpPr>
            <a:spLocks noGrp="1"/>
          </p:cNvSpPr>
          <p:nvPr>
            <p:ph type="body" sz="quarter" idx="10" hasCustomPrompt="1"/>
          </p:nvPr>
        </p:nvSpPr>
        <p:spPr>
          <a:xfrm>
            <a:off x="2770645" y="2571750"/>
            <a:ext cx="3600000" cy="360000"/>
          </a:xfrm>
          <a:prstGeom prst="rect">
            <a:avLst/>
          </a:prstGeom>
        </p:spPr>
        <p:txBody>
          <a:bodyPr lIns="90000"/>
          <a:lstStyle>
            <a:lvl1pPr marL="0" indent="0" algn="ctr">
              <a:buNone/>
              <a:defRPr sz="2800" b="0" i="0" baseline="0">
                <a:solidFill>
                  <a:schemeClr val="bg1"/>
                </a:solidFill>
                <a:latin typeface="Calibri Light" charset="0"/>
                <a:ea typeface="Calibri Light" charset="0"/>
                <a:cs typeface="Calibri Light" charset="0"/>
              </a:defRPr>
            </a:lvl1pPr>
          </a:lstStyle>
          <a:p>
            <a:pPr lvl="0"/>
            <a:r>
              <a:rPr lang="nl-BE" dirty="0"/>
              <a:t>Q&amp;A / Thank You /</a:t>
            </a:r>
            <a:r>
              <a:rPr lang="is-IS" dirty="0"/>
              <a:t>…</a:t>
            </a:r>
            <a:endParaRPr lang="nl-BE" dirty="0"/>
          </a:p>
        </p:txBody>
      </p:sp>
      <p:pic>
        <p:nvPicPr>
          <p:cNvPr id="7" name="Afbeelding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3810401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Rechthoek 1"/>
          <p:cNvSpPr/>
          <p:nvPr userDrawn="1"/>
        </p:nvSpPr>
        <p:spPr>
          <a:xfrm>
            <a:off x="0" y="0"/>
            <a:ext cx="9144000" cy="5143500"/>
          </a:xfrm>
          <a:prstGeom prst="rect">
            <a:avLst/>
          </a:prstGeom>
          <a:solidFill>
            <a:srgbClr val="444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15600" y="1800000"/>
            <a:ext cx="2520189" cy="507600"/>
          </a:xfrm>
          <a:prstGeom prst="rect">
            <a:avLst/>
          </a:prstGeom>
        </p:spPr>
      </p:pic>
    </p:spTree>
    <p:extLst>
      <p:ext uri="{BB962C8B-B14F-4D97-AF65-F5344CB8AC3E}">
        <p14:creationId xmlns:p14="http://schemas.microsoft.com/office/powerpoint/2010/main" val="103111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 name="Tekstvak 1"/>
          <p:cNvSpPr txBox="1"/>
          <p:nvPr userDrawn="1"/>
        </p:nvSpPr>
        <p:spPr>
          <a:xfrm>
            <a:off x="6629400" y="1320800"/>
            <a:ext cx="914400" cy="914400"/>
          </a:xfrm>
          <a:prstGeom prst="rect">
            <a:avLst/>
          </a:prstGeom>
        </p:spPr>
        <p:txBody>
          <a:bodyPr vert="horz" wrap="none" lIns="91440" tIns="45720" rIns="91440" bIns="45720" rtlCol="0" anchor="t" anchorCtr="0">
            <a:noAutofit/>
          </a:bodyPr>
          <a:lstStyle/>
          <a:p>
            <a:pPr fontAlgn="auto">
              <a:spcAft>
                <a:spcPts val="0"/>
              </a:spcAft>
            </a:pPr>
            <a:endParaRPr lang="nl-NL" sz="3000" dirty="0"/>
          </a:p>
        </p:txBody>
      </p:sp>
      <p:sp>
        <p:nvSpPr>
          <p:cNvPr id="9" name="Text Placeholder 5"/>
          <p:cNvSpPr>
            <a:spLocks noGrp="1"/>
          </p:cNvSpPr>
          <p:nvPr>
            <p:ph type="body" sz="quarter" idx="10" hasCustomPrompt="1"/>
          </p:nvPr>
        </p:nvSpPr>
        <p:spPr>
          <a:xfrm>
            <a:off x="2770645" y="2571750"/>
            <a:ext cx="3600000" cy="360000"/>
          </a:xfrm>
          <a:prstGeom prst="rect">
            <a:avLst/>
          </a:prstGeom>
        </p:spPr>
        <p:txBody>
          <a:bodyPr lIns="90000"/>
          <a:lstStyle>
            <a:lvl1pPr marL="0" indent="0" algn="ctr">
              <a:buNone/>
              <a:defRPr sz="2400" b="1" i="0" baseline="0">
                <a:solidFill>
                  <a:schemeClr val="bg1"/>
                </a:solidFill>
                <a:latin typeface="Calibri" charset="0"/>
                <a:ea typeface="Calibri" charset="0"/>
                <a:cs typeface="Calibri" charset="0"/>
              </a:defRPr>
            </a:lvl1pPr>
          </a:lstStyle>
          <a:p>
            <a:pPr lvl="0"/>
            <a:r>
              <a:rPr lang="fr-BE" dirty="0" err="1"/>
              <a:t>Chapter</a:t>
            </a:r>
            <a:r>
              <a:rPr lang="fr-BE" dirty="0"/>
              <a:t> </a:t>
            </a:r>
            <a:r>
              <a:rPr lang="fr-BE" dirty="0" err="1"/>
              <a:t>title</a:t>
            </a:r>
            <a:endParaRPr lang="nl-BE" dirty="0"/>
          </a:p>
        </p:txBody>
      </p:sp>
      <p:pic>
        <p:nvPicPr>
          <p:cNvPr id="7" name="Afbeelding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2503356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8" name="Tijdelijke aanduiding voor tekst 3"/>
          <p:cNvSpPr>
            <a:spLocks noGrp="1"/>
          </p:cNvSpPr>
          <p:nvPr>
            <p:ph type="body" sz="half" idx="2" hasCustomPrompt="1"/>
          </p:nvPr>
        </p:nvSpPr>
        <p:spPr>
          <a:xfrm>
            <a:off x="2340000" y="2160000"/>
            <a:ext cx="4432301" cy="2495600"/>
          </a:xfrm>
          <a:prstGeom prst="rect">
            <a:avLst/>
          </a:prstGeom>
        </p:spPr>
        <p:txBody>
          <a:bodyPr lIns="90000"/>
          <a:lstStyle>
            <a:lvl1pPr marL="0" indent="0" algn="ctr">
              <a:buNone/>
              <a:defRPr sz="2800" b="0" i="0" baseline="0">
                <a:solidFill>
                  <a:schemeClr val="accent3"/>
                </a:solidFill>
                <a:latin typeface="Calibri Light" charset="0"/>
                <a:ea typeface="Calibri Light" charset="0"/>
                <a:cs typeface="Calibri 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dirty="0"/>
              <a:t>Neque porro quisquam est qui dolorem ipsum quia dolor sit amet, consectefur, adipisci velit</a:t>
            </a:r>
            <a:r>
              <a:rPr lang="is-IS" dirty="0"/>
              <a:t>…</a:t>
            </a:r>
            <a:endParaRPr lang="nl-BE" dirty="0"/>
          </a:p>
        </p:txBody>
      </p:sp>
      <p:grpSp>
        <p:nvGrpSpPr>
          <p:cNvPr id="5" name="Groeperen 4"/>
          <p:cNvGrpSpPr/>
          <p:nvPr userDrawn="1"/>
        </p:nvGrpSpPr>
        <p:grpSpPr>
          <a:xfrm>
            <a:off x="2106000" y="2160000"/>
            <a:ext cx="321800" cy="144000"/>
            <a:chOff x="762000" y="1320800"/>
            <a:chExt cx="321800" cy="144000"/>
          </a:xfrm>
        </p:grpSpPr>
        <p:sp>
          <p:nvSpPr>
            <p:cNvPr id="4" name="Ovaal 3"/>
            <p:cNvSpPr/>
            <p:nvPr userDrawn="1"/>
          </p:nvSpPr>
          <p:spPr>
            <a:xfrm>
              <a:off x="762000" y="132080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userDrawn="1"/>
          </p:nvSpPr>
          <p:spPr>
            <a:xfrm>
              <a:off x="939800" y="132080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1" name="Afbeelding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1060136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amp;A / Thank You / ...">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 name="Tekstvak 1"/>
          <p:cNvSpPr txBox="1"/>
          <p:nvPr userDrawn="1"/>
        </p:nvSpPr>
        <p:spPr>
          <a:xfrm>
            <a:off x="6629400" y="1320800"/>
            <a:ext cx="914400" cy="914400"/>
          </a:xfrm>
          <a:prstGeom prst="rect">
            <a:avLst/>
          </a:prstGeom>
        </p:spPr>
        <p:txBody>
          <a:bodyPr vert="horz" wrap="none" lIns="91440" tIns="45720" rIns="91440" bIns="45720" rtlCol="0" anchor="t" anchorCtr="0">
            <a:noAutofit/>
          </a:bodyPr>
          <a:lstStyle/>
          <a:p>
            <a:pPr fontAlgn="auto">
              <a:spcAft>
                <a:spcPts val="0"/>
              </a:spcAft>
            </a:pPr>
            <a:endParaRPr lang="nl-NL" sz="3000" dirty="0"/>
          </a:p>
        </p:txBody>
      </p:sp>
      <p:sp>
        <p:nvSpPr>
          <p:cNvPr id="9" name="Text Placeholder 5"/>
          <p:cNvSpPr>
            <a:spLocks noGrp="1"/>
          </p:cNvSpPr>
          <p:nvPr>
            <p:ph type="body" sz="quarter" idx="10" hasCustomPrompt="1"/>
          </p:nvPr>
        </p:nvSpPr>
        <p:spPr>
          <a:xfrm>
            <a:off x="2770645" y="2571750"/>
            <a:ext cx="3600000" cy="360000"/>
          </a:xfrm>
          <a:prstGeom prst="rect">
            <a:avLst/>
          </a:prstGeom>
        </p:spPr>
        <p:txBody>
          <a:bodyPr lIns="90000"/>
          <a:lstStyle>
            <a:lvl1pPr marL="0" indent="0" algn="ctr">
              <a:buNone/>
              <a:defRPr sz="2800" b="0" i="0" baseline="0">
                <a:solidFill>
                  <a:schemeClr val="bg1"/>
                </a:solidFill>
                <a:latin typeface="Calibri Light" charset="0"/>
                <a:ea typeface="Calibri Light" charset="0"/>
                <a:cs typeface="Calibri Light" charset="0"/>
              </a:defRPr>
            </a:lvl1pPr>
          </a:lstStyle>
          <a:p>
            <a:pPr lvl="0"/>
            <a:r>
              <a:rPr lang="nl-BE" dirty="0"/>
              <a:t>Q&amp;A / Thank You /</a:t>
            </a:r>
            <a:r>
              <a:rPr lang="is-IS" dirty="0"/>
              <a:t>…</a:t>
            </a:r>
            <a:endParaRPr lang="nl-BE" dirty="0"/>
          </a:p>
        </p:txBody>
      </p:sp>
      <p:pic>
        <p:nvPicPr>
          <p:cNvPr id="7" name="Afbeelding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385196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
        <p:nvSpPr>
          <p:cNvPr id="4"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Tree>
    <p:extLst>
      <p:ext uri="{BB962C8B-B14F-4D97-AF65-F5344CB8AC3E}">
        <p14:creationId xmlns:p14="http://schemas.microsoft.com/office/powerpoint/2010/main" val="379453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Rechthoek 1"/>
          <p:cNvSpPr/>
          <p:nvPr userDrawn="1"/>
        </p:nvSpPr>
        <p:spPr>
          <a:xfrm>
            <a:off x="0" y="0"/>
            <a:ext cx="9144000" cy="5143500"/>
          </a:xfrm>
          <a:prstGeom prst="rect">
            <a:avLst/>
          </a:prstGeom>
          <a:solidFill>
            <a:srgbClr val="444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15600" y="1800000"/>
            <a:ext cx="2520189" cy="507600"/>
          </a:xfrm>
          <a:prstGeom prst="rect">
            <a:avLst/>
          </a:prstGeom>
        </p:spPr>
      </p:pic>
    </p:spTree>
    <p:extLst>
      <p:ext uri="{BB962C8B-B14F-4D97-AF65-F5344CB8AC3E}">
        <p14:creationId xmlns:p14="http://schemas.microsoft.com/office/powerpoint/2010/main" val="137115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Object">
    <p:spTree>
      <p:nvGrpSpPr>
        <p:cNvPr id="1" name=""/>
        <p:cNvGrpSpPr/>
        <p:nvPr/>
      </p:nvGrpSpPr>
      <p:grpSpPr>
        <a:xfrm>
          <a:off x="0" y="0"/>
          <a:ext cx="0" cy="0"/>
          <a:chOff x="0" y="0"/>
          <a:chExt cx="0" cy="0"/>
        </a:xfrm>
      </p:grpSpPr>
      <p:sp>
        <p:nvSpPr>
          <p:cNvPr id="3" name="Tijdelijke aanduiding voor tekst 2"/>
          <p:cNvSpPr>
            <a:spLocks noGrp="1"/>
          </p:cNvSpPr>
          <p:nvPr>
            <p:ph type="body" sz="quarter" idx="13" hasCustomPrompt="1"/>
          </p:nvPr>
        </p:nvSpPr>
        <p:spPr>
          <a:xfrm>
            <a:off x="720000" y="1134000"/>
            <a:ext cx="7920000" cy="3455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b="0" i="0">
                <a:latin typeface="Calibri Light"/>
                <a:ea typeface="Open Sans" charset="0"/>
                <a:cs typeface="Calibri Light"/>
              </a:defRPr>
            </a:lvl4pPr>
            <a:lvl5pPr>
              <a:lnSpc>
                <a:spcPct val="120000"/>
              </a:lnSpc>
              <a:buClr>
                <a:schemeClr val="accent1"/>
              </a:buClr>
              <a:defRPr sz="1400" b="0" i="0" baseline="0">
                <a:latin typeface="Calibri Light"/>
                <a:ea typeface="Open Sans" charset="0"/>
                <a:cs typeface="Calibri Light"/>
              </a:defRPr>
            </a:lvl5pPr>
            <a:lvl6pPr>
              <a:lnSpc>
                <a:spcPct val="120000"/>
              </a:lnSpc>
              <a:defRPr sz="1400" b="0" i="0">
                <a:latin typeface="Calibri Light"/>
                <a:cs typeface="Calibri Light"/>
              </a:defRPr>
            </a:lvl6pPr>
            <a:lvl7pPr>
              <a:lnSpc>
                <a:spcPct val="120000"/>
              </a:lnSpc>
              <a:defRPr sz="1400" b="0" i="0">
                <a:latin typeface="Calibri Light"/>
                <a:cs typeface="Calibri Light"/>
              </a:defRPr>
            </a:lvl7pPr>
            <a:lvl8pPr>
              <a:lnSpc>
                <a:spcPct val="120000"/>
              </a:lnSpc>
              <a:defRPr sz="1400" b="0" i="0" baseline="0">
                <a:latin typeface="Calibri Light"/>
                <a:cs typeface="Calibri Ligh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
        <p:nvSpPr>
          <p:cNvPr id="9"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7"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Tree>
    <p:extLst>
      <p:ext uri="{BB962C8B-B14F-4D97-AF65-F5344CB8AC3E}">
        <p14:creationId xmlns:p14="http://schemas.microsoft.com/office/powerpoint/2010/main" val="73586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720000" y="1048652"/>
            <a:ext cx="3870000" cy="290790"/>
          </a:xfrm>
          <a:prstGeom prst="rect">
            <a:avLst/>
          </a:prstGeom>
        </p:spPr>
        <p:txBody>
          <a:bodyPr lIns="90000"/>
          <a:lstStyle>
            <a:lvl1pPr marL="0" indent="0" algn="l">
              <a:buNone/>
              <a:defRPr sz="1800" b="0">
                <a:solidFill>
                  <a:srgbClr val="444B53"/>
                </a:solidFill>
                <a:latin typeface="Calibri" charset="0"/>
                <a:ea typeface="Calibri" charset="0"/>
                <a:cs typeface="Calibri" charset="0"/>
              </a:defRPr>
            </a:lvl1pPr>
          </a:lstStyle>
          <a:p>
            <a:pPr lvl="0"/>
            <a:r>
              <a:rPr lang="nl-BE" dirty="0"/>
              <a:t>Column 01</a:t>
            </a:r>
          </a:p>
        </p:txBody>
      </p:sp>
      <p:sp>
        <p:nvSpPr>
          <p:cNvPr id="10"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1" name="Text Placeholder 5"/>
          <p:cNvSpPr>
            <a:spLocks noGrp="1"/>
          </p:cNvSpPr>
          <p:nvPr>
            <p:ph type="body" sz="quarter" idx="17" hasCustomPrompt="1"/>
          </p:nvPr>
        </p:nvSpPr>
        <p:spPr>
          <a:xfrm>
            <a:off x="4770000" y="1048652"/>
            <a:ext cx="3870000" cy="290790"/>
          </a:xfrm>
          <a:prstGeom prst="rect">
            <a:avLst/>
          </a:prstGeom>
        </p:spPr>
        <p:txBody>
          <a:bodyPr lIns="90000"/>
          <a:lstStyle>
            <a:lvl1pPr marL="0" indent="0" algn="l">
              <a:buNone/>
              <a:defRPr sz="1800" b="0">
                <a:solidFill>
                  <a:srgbClr val="444B53"/>
                </a:solidFill>
                <a:latin typeface="Calibri" charset="0"/>
                <a:ea typeface="Calibri" charset="0"/>
                <a:cs typeface="Calibri" charset="0"/>
              </a:defRPr>
            </a:lvl1pPr>
          </a:lstStyle>
          <a:p>
            <a:pPr lvl="0"/>
            <a:r>
              <a:rPr lang="nl-BE" dirty="0"/>
              <a:t>Column 02</a:t>
            </a:r>
          </a:p>
        </p:txBody>
      </p:sp>
      <p:sp>
        <p:nvSpPr>
          <p:cNvPr id="17"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13" name="Tijdelijke aanduiding voor tekst 2"/>
          <p:cNvSpPr>
            <a:spLocks noGrp="1"/>
          </p:cNvSpPr>
          <p:nvPr>
            <p:ph type="body" sz="quarter" idx="19" hasCustomPrompt="1"/>
          </p:nvPr>
        </p:nvSpPr>
        <p:spPr>
          <a:xfrm>
            <a:off x="720000" y="1386000"/>
            <a:ext cx="3870000" cy="3203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
        <p:nvSpPr>
          <p:cNvPr id="14" name="Tijdelijke aanduiding voor tekst 2"/>
          <p:cNvSpPr>
            <a:spLocks noGrp="1"/>
          </p:cNvSpPr>
          <p:nvPr>
            <p:ph type="body" sz="quarter" idx="20" hasCustomPrompt="1"/>
          </p:nvPr>
        </p:nvSpPr>
        <p:spPr>
          <a:xfrm>
            <a:off x="4770000" y="1389400"/>
            <a:ext cx="3870000" cy="3203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71167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ext Placeholder 5"/>
          <p:cNvSpPr>
            <a:spLocks noGrp="1"/>
          </p:cNvSpPr>
          <p:nvPr>
            <p:ph type="body" sz="quarter" idx="11" hasCustomPrompt="1"/>
          </p:nvPr>
        </p:nvSpPr>
        <p:spPr>
          <a:xfrm>
            <a:off x="720000" y="1048652"/>
            <a:ext cx="2531430" cy="290790"/>
          </a:xfrm>
          <a:prstGeom prst="rect">
            <a:avLst/>
          </a:prstGeom>
        </p:spPr>
        <p:txBody>
          <a:bodyPr lIns="90000"/>
          <a:lstStyle>
            <a:lvl1pPr marL="0" indent="0" algn="l">
              <a:buNone/>
              <a:defRPr sz="1800" b="0">
                <a:solidFill>
                  <a:srgbClr val="444B53"/>
                </a:solidFill>
                <a:latin typeface="Calibri" charset="0"/>
                <a:ea typeface="Calibri" charset="0"/>
                <a:cs typeface="Calibri" charset="0"/>
              </a:defRPr>
            </a:lvl1pPr>
          </a:lstStyle>
          <a:p>
            <a:pPr lvl="0"/>
            <a:r>
              <a:rPr lang="nl-BE" dirty="0"/>
              <a:t>Column 01</a:t>
            </a:r>
          </a:p>
        </p:txBody>
      </p:sp>
      <p:sp>
        <p:nvSpPr>
          <p:cNvPr id="13" name="Text Placeholder 5"/>
          <p:cNvSpPr>
            <a:spLocks noGrp="1"/>
          </p:cNvSpPr>
          <p:nvPr>
            <p:ph type="body" sz="quarter" idx="17" hasCustomPrompt="1"/>
          </p:nvPr>
        </p:nvSpPr>
        <p:spPr>
          <a:xfrm>
            <a:off x="3420000" y="1048652"/>
            <a:ext cx="2531430" cy="290790"/>
          </a:xfrm>
          <a:prstGeom prst="rect">
            <a:avLst/>
          </a:prstGeom>
        </p:spPr>
        <p:txBody>
          <a:bodyPr lIns="90000"/>
          <a:lstStyle>
            <a:lvl1pPr marL="0" indent="0" algn="l">
              <a:buNone/>
              <a:defRPr sz="1800" b="0">
                <a:solidFill>
                  <a:srgbClr val="444B53"/>
                </a:solidFill>
                <a:latin typeface="Calibri" charset="0"/>
                <a:ea typeface="Calibri" charset="0"/>
                <a:cs typeface="Calibri" charset="0"/>
              </a:defRPr>
            </a:lvl1pPr>
          </a:lstStyle>
          <a:p>
            <a:pPr lvl="0"/>
            <a:r>
              <a:rPr lang="nl-BE" dirty="0"/>
              <a:t>Column 02</a:t>
            </a:r>
          </a:p>
        </p:txBody>
      </p:sp>
      <p:sp>
        <p:nvSpPr>
          <p:cNvPr id="15" name="Text Placeholder 5"/>
          <p:cNvSpPr>
            <a:spLocks noGrp="1"/>
          </p:cNvSpPr>
          <p:nvPr>
            <p:ph type="body" sz="quarter" idx="18" hasCustomPrompt="1"/>
          </p:nvPr>
        </p:nvSpPr>
        <p:spPr>
          <a:xfrm>
            <a:off x="6108570" y="1048652"/>
            <a:ext cx="2531430" cy="290790"/>
          </a:xfrm>
          <a:prstGeom prst="rect">
            <a:avLst/>
          </a:prstGeom>
        </p:spPr>
        <p:txBody>
          <a:bodyPr lIns="90000"/>
          <a:lstStyle>
            <a:lvl1pPr marL="0" indent="0" algn="l">
              <a:buNone/>
              <a:defRPr sz="1800" b="0">
                <a:solidFill>
                  <a:srgbClr val="444B53"/>
                </a:solidFill>
                <a:latin typeface="Calibri" charset="0"/>
                <a:ea typeface="Calibri" charset="0"/>
                <a:cs typeface="Calibri" charset="0"/>
              </a:defRPr>
            </a:lvl1pPr>
          </a:lstStyle>
          <a:p>
            <a:pPr lvl="0"/>
            <a:r>
              <a:rPr lang="nl-BE" dirty="0"/>
              <a:t>Column 03</a:t>
            </a:r>
          </a:p>
        </p:txBody>
      </p:sp>
      <p:sp>
        <p:nvSpPr>
          <p:cNvPr id="24"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25"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16" name="Tijdelijke aanduiding voor tekst 2"/>
          <p:cNvSpPr>
            <a:spLocks noGrp="1"/>
          </p:cNvSpPr>
          <p:nvPr>
            <p:ph type="body" sz="quarter" idx="13" hasCustomPrompt="1"/>
          </p:nvPr>
        </p:nvSpPr>
        <p:spPr>
          <a:xfrm>
            <a:off x="720000" y="1386000"/>
            <a:ext cx="2531430" cy="3203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
        <p:nvSpPr>
          <p:cNvPr id="17" name="Tijdelijke aanduiding voor tekst 2"/>
          <p:cNvSpPr>
            <a:spLocks noGrp="1"/>
          </p:cNvSpPr>
          <p:nvPr>
            <p:ph type="body" sz="quarter" idx="19" hasCustomPrompt="1"/>
          </p:nvPr>
        </p:nvSpPr>
        <p:spPr>
          <a:xfrm>
            <a:off x="3420000" y="1386000"/>
            <a:ext cx="2531430" cy="3203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
        <p:nvSpPr>
          <p:cNvPr id="18" name="Tijdelijke aanduiding voor tekst 2"/>
          <p:cNvSpPr>
            <a:spLocks noGrp="1"/>
          </p:cNvSpPr>
          <p:nvPr>
            <p:ph type="body" sz="quarter" idx="20" hasCustomPrompt="1"/>
          </p:nvPr>
        </p:nvSpPr>
        <p:spPr>
          <a:xfrm>
            <a:off x="6108570" y="1386000"/>
            <a:ext cx="2531430" cy="3203999"/>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2"/>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3"/>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2"/>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83546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ptop (Half)">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cstate="screen">
            <a:extLst>
              <a:ext uri="{28A0092B-C50C-407E-A947-70E740481C1C}">
                <a14:useLocalDpi xmlns:a14="http://schemas.microsoft.com/office/drawing/2010/main"/>
              </a:ext>
            </a:extLst>
          </a:blip>
          <a:srcRect l="-1" r="32367"/>
          <a:stretch/>
        </p:blipFill>
        <p:spPr>
          <a:xfrm>
            <a:off x="5588000" y="1484374"/>
            <a:ext cx="3556000" cy="3098800"/>
          </a:xfrm>
          <a:prstGeom prst="rect">
            <a:avLst/>
          </a:prstGeom>
        </p:spPr>
      </p:pic>
      <p:sp>
        <p:nvSpPr>
          <p:cNvPr id="15" name="Picture Placeholder 9"/>
          <p:cNvSpPr>
            <a:spLocks noGrp="1"/>
          </p:cNvSpPr>
          <p:nvPr>
            <p:ph type="pic" sz="quarter" idx="14" hasCustomPrompt="1"/>
          </p:nvPr>
        </p:nvSpPr>
        <p:spPr>
          <a:xfrm>
            <a:off x="6163583" y="1656985"/>
            <a:ext cx="2980417" cy="2473660"/>
          </a:xfrm>
          <a:prstGeom prst="rect">
            <a:avLst/>
          </a:prstGeom>
        </p:spPr>
        <p:txBody>
          <a:bodyPr/>
          <a:lstStyle>
            <a:lvl1pPr marL="0" indent="0">
              <a:buNone/>
              <a:defRPr sz="1200" b="0" i="0">
                <a:latin typeface="Calibri" charset="0"/>
                <a:ea typeface="Calibri" charset="0"/>
                <a:cs typeface="Calibri" charset="0"/>
              </a:defRPr>
            </a:lvl1pPr>
          </a:lstStyle>
          <a:p>
            <a:r>
              <a:rPr lang="en-US" dirty="0"/>
              <a:t>Click on icon to add picture</a:t>
            </a:r>
            <a:endParaRPr lang="nl-BE" dirty="0"/>
          </a:p>
        </p:txBody>
      </p:sp>
      <p:sp>
        <p:nvSpPr>
          <p:cNvPr id="4" name="Tekstvak 3"/>
          <p:cNvSpPr txBox="1"/>
          <p:nvPr userDrawn="1"/>
        </p:nvSpPr>
        <p:spPr>
          <a:xfrm>
            <a:off x="10807700" y="3556000"/>
            <a:ext cx="183212" cy="369332"/>
          </a:xfrm>
          <a:prstGeom prst="rect">
            <a:avLst/>
          </a:prstGeom>
          <a:noFill/>
        </p:spPr>
        <p:txBody>
          <a:bodyPr wrap="none" lIns="90000" rtlCol="0" anchor="t" anchorCtr="0">
            <a:spAutoFit/>
          </a:bodyPr>
          <a:lstStyle/>
          <a:p>
            <a:pPr marL="0" indent="0" algn="l">
              <a:lnSpc>
                <a:spcPct val="100000"/>
              </a:lnSpc>
              <a:buNone/>
            </a:pPr>
            <a:r>
              <a:rPr lang="nl-NL" sz="1800" b="0" u="none" kern="1200" baseline="0" dirty="0">
                <a:solidFill>
                  <a:schemeClr val="tx1"/>
                </a:solidFill>
                <a:latin typeface="Calibri"/>
                <a:ea typeface="Calibri"/>
                <a:cs typeface="Calibri"/>
              </a:rPr>
              <a:t> </a:t>
            </a:r>
          </a:p>
        </p:txBody>
      </p:sp>
      <p:sp>
        <p:nvSpPr>
          <p:cNvPr id="10"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1"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8" name="Tijdelijke aanduiding voor tekst 2"/>
          <p:cNvSpPr>
            <a:spLocks noGrp="1"/>
          </p:cNvSpPr>
          <p:nvPr>
            <p:ph type="body" sz="quarter" idx="13" hasCustomPrompt="1"/>
          </p:nvPr>
        </p:nvSpPr>
        <p:spPr>
          <a:xfrm>
            <a:off x="720000" y="1134000"/>
            <a:ext cx="4678936" cy="3449173"/>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3"/>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122293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ptop (Full)">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0057" y="2779795"/>
            <a:ext cx="3051171" cy="1803379"/>
          </a:xfrm>
          <a:prstGeom prst="rect">
            <a:avLst/>
          </a:prstGeom>
        </p:spPr>
      </p:pic>
      <p:sp>
        <p:nvSpPr>
          <p:cNvPr id="15" name="Picture Placeholder 9"/>
          <p:cNvSpPr>
            <a:spLocks noGrp="1"/>
          </p:cNvSpPr>
          <p:nvPr>
            <p:ph type="pic" sz="quarter" idx="14" hasCustomPrompt="1"/>
          </p:nvPr>
        </p:nvSpPr>
        <p:spPr>
          <a:xfrm>
            <a:off x="6046757" y="2887379"/>
            <a:ext cx="2370621" cy="1431133"/>
          </a:xfrm>
          <a:prstGeom prst="rect">
            <a:avLst/>
          </a:prstGeom>
        </p:spPr>
        <p:txBody>
          <a:bodyPr/>
          <a:lstStyle>
            <a:lvl1pPr marL="0" indent="0">
              <a:buNone/>
              <a:defRPr sz="1200" b="0" i="0">
                <a:latin typeface="Calibri" charset="0"/>
                <a:ea typeface="Calibri" charset="0"/>
                <a:cs typeface="Calibri" charset="0"/>
              </a:defRPr>
            </a:lvl1pPr>
          </a:lstStyle>
          <a:p>
            <a:r>
              <a:rPr lang="en-US" dirty="0"/>
              <a:t>Click on icon to add picture</a:t>
            </a:r>
            <a:endParaRPr lang="nl-BE" dirty="0"/>
          </a:p>
        </p:txBody>
      </p:sp>
      <p:sp>
        <p:nvSpPr>
          <p:cNvPr id="7"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0"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9" name="Tijdelijke aanduiding voor tekst 2"/>
          <p:cNvSpPr>
            <a:spLocks noGrp="1"/>
          </p:cNvSpPr>
          <p:nvPr>
            <p:ph type="body" sz="quarter" idx="13" hasCustomPrompt="1"/>
          </p:nvPr>
        </p:nvSpPr>
        <p:spPr>
          <a:xfrm>
            <a:off x="720000" y="1134000"/>
            <a:ext cx="4678936" cy="3449174"/>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3"/>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35399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t (Half)">
    <p:spTree>
      <p:nvGrpSpPr>
        <p:cNvPr id="1" name=""/>
        <p:cNvGrpSpPr/>
        <p:nvPr/>
      </p:nvGrpSpPr>
      <p:grpSpPr>
        <a:xfrm>
          <a:off x="0" y="0"/>
          <a:ext cx="0" cy="0"/>
          <a:chOff x="0" y="0"/>
          <a:chExt cx="0" cy="0"/>
        </a:xfrm>
      </p:grpSpPr>
      <p:pic>
        <p:nvPicPr>
          <p:cNvPr id="3" name="Afbeelding 2"/>
          <p:cNvPicPr>
            <a:picLocks noChangeAspect="1"/>
          </p:cNvPicPr>
          <p:nvPr userDrawn="1"/>
        </p:nvPicPr>
        <p:blipFill rotWithShape="1">
          <a:blip r:embed="rId2" cstate="screen">
            <a:extLst>
              <a:ext uri="{28A0092B-C50C-407E-A947-70E740481C1C}">
                <a14:useLocalDpi xmlns:a14="http://schemas.microsoft.com/office/drawing/2010/main"/>
              </a:ext>
            </a:extLst>
          </a:blip>
          <a:srcRect b="10577"/>
          <a:stretch/>
        </p:blipFill>
        <p:spPr>
          <a:xfrm rot="16200000">
            <a:off x="6225900" y="1665074"/>
            <a:ext cx="3474000" cy="2362200"/>
          </a:xfrm>
          <a:prstGeom prst="rect">
            <a:avLst/>
          </a:prstGeom>
        </p:spPr>
      </p:pic>
      <p:sp>
        <p:nvSpPr>
          <p:cNvPr id="15" name="Picture Placeholder 9"/>
          <p:cNvSpPr>
            <a:spLocks noGrp="1"/>
          </p:cNvSpPr>
          <p:nvPr>
            <p:ph type="pic" sz="quarter" idx="14" hasCustomPrompt="1"/>
          </p:nvPr>
        </p:nvSpPr>
        <p:spPr>
          <a:xfrm>
            <a:off x="7054872" y="1381437"/>
            <a:ext cx="2089128" cy="2939846"/>
          </a:xfrm>
          <a:prstGeom prst="rect">
            <a:avLst/>
          </a:prstGeom>
        </p:spPr>
        <p:txBody>
          <a:bodyPr/>
          <a:lstStyle>
            <a:lvl1pPr marL="0" indent="0">
              <a:buNone/>
              <a:defRPr sz="1200" b="0" i="0">
                <a:latin typeface="Calibri" charset="0"/>
                <a:ea typeface="Calibri" charset="0"/>
                <a:cs typeface="Calibri" charset="0"/>
              </a:defRPr>
            </a:lvl1pPr>
          </a:lstStyle>
          <a:p>
            <a:r>
              <a:rPr lang="en-US" dirty="0"/>
              <a:t>Click on icon to add picture</a:t>
            </a:r>
            <a:endParaRPr lang="nl-BE" dirty="0"/>
          </a:p>
        </p:txBody>
      </p:sp>
      <p:sp>
        <p:nvSpPr>
          <p:cNvPr id="7"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0"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9" name="Tijdelijke aanduiding voor tekst 2"/>
          <p:cNvSpPr>
            <a:spLocks noGrp="1"/>
          </p:cNvSpPr>
          <p:nvPr>
            <p:ph type="body" sz="quarter" idx="13" hasCustomPrompt="1"/>
          </p:nvPr>
        </p:nvSpPr>
        <p:spPr>
          <a:xfrm>
            <a:off x="720000" y="1134000"/>
            <a:ext cx="4678936" cy="3449174"/>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3"/>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339474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t (Ful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6545675" y="2556829"/>
            <a:ext cx="2462441" cy="1735101"/>
          </a:xfrm>
          <a:prstGeom prst="rect">
            <a:avLst/>
          </a:prstGeom>
        </p:spPr>
      </p:pic>
      <p:sp>
        <p:nvSpPr>
          <p:cNvPr id="15" name="Picture Placeholder 9"/>
          <p:cNvSpPr>
            <a:spLocks noGrp="1"/>
          </p:cNvSpPr>
          <p:nvPr>
            <p:ph type="pic" sz="quarter" idx="14" hasCustomPrompt="1"/>
          </p:nvPr>
        </p:nvSpPr>
        <p:spPr>
          <a:xfrm>
            <a:off x="7093125" y="2387145"/>
            <a:ext cx="1375082" cy="2075362"/>
          </a:xfrm>
          <a:prstGeom prst="rect">
            <a:avLst/>
          </a:prstGeom>
        </p:spPr>
        <p:txBody>
          <a:bodyPr/>
          <a:lstStyle>
            <a:lvl1pPr marL="0" indent="0">
              <a:buNone/>
              <a:defRPr sz="1200" b="0" i="0">
                <a:latin typeface="Calibri" charset="0"/>
                <a:ea typeface="Calibri" charset="0"/>
                <a:cs typeface="Calibri" charset="0"/>
              </a:defRPr>
            </a:lvl1pPr>
          </a:lstStyle>
          <a:p>
            <a:r>
              <a:rPr lang="en-US" dirty="0"/>
              <a:t>Click on icon to add picture</a:t>
            </a:r>
            <a:endParaRPr lang="nl-BE" dirty="0"/>
          </a:p>
        </p:txBody>
      </p:sp>
      <p:sp>
        <p:nvSpPr>
          <p:cNvPr id="7" name="Text Placeholder 5"/>
          <p:cNvSpPr>
            <a:spLocks noGrp="1"/>
          </p:cNvSpPr>
          <p:nvPr>
            <p:ph type="body" sz="quarter" idx="10" hasCustomPrompt="1"/>
          </p:nvPr>
        </p:nvSpPr>
        <p:spPr>
          <a:xfrm>
            <a:off x="720000" y="360000"/>
            <a:ext cx="7920000" cy="540000"/>
          </a:xfrm>
          <a:prstGeom prst="rect">
            <a:avLst/>
          </a:prstGeom>
        </p:spPr>
        <p:txBody>
          <a:bodyPr lIns="90000" anchor="b" anchorCtr="0"/>
          <a:lstStyle>
            <a:lvl1pPr marL="0" indent="0" algn="l">
              <a:spcBef>
                <a:spcPts val="0"/>
              </a:spcBef>
              <a:buNone/>
              <a:defRPr sz="2000" b="1" i="0" baseline="0">
                <a:solidFill>
                  <a:srgbClr val="444B53"/>
                </a:solidFill>
                <a:latin typeface="Calibri" charset="0"/>
                <a:ea typeface="Calibri" charset="0"/>
                <a:cs typeface="Calibri" charset="0"/>
              </a:defRPr>
            </a:lvl1pPr>
          </a:lstStyle>
          <a:p>
            <a:pPr lvl="0"/>
            <a:r>
              <a:rPr lang="nl-BE" dirty="0"/>
              <a:t>Slide Title</a:t>
            </a:r>
          </a:p>
        </p:txBody>
      </p:sp>
      <p:sp>
        <p:nvSpPr>
          <p:cNvPr id="10" name="TextBox 6"/>
          <p:cNvSpPr txBox="1"/>
          <p:nvPr userDrawn="1"/>
        </p:nvSpPr>
        <p:spPr>
          <a:xfrm>
            <a:off x="627436" y="4816899"/>
            <a:ext cx="645297" cy="246221"/>
          </a:xfrm>
          <a:prstGeom prst="rect">
            <a:avLst/>
          </a:prstGeom>
          <a:noFill/>
        </p:spPr>
        <p:txBody>
          <a:bodyPr wrap="square" lIns="90000" rtlCol="0" anchor="t" anchorCtr="0">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25C98CC-5244-EA43-A0F1-18215562BC46}" type="slidenum">
              <a:rPr lang="nl-NL" sz="1000" b="0" i="0" smtClean="0">
                <a:latin typeface="Calibri Light" charset="0"/>
                <a:ea typeface="Calibri Light" charset="0"/>
                <a:cs typeface="Calibri Light"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nl-NL" sz="1000" b="0" i="0" dirty="0">
              <a:latin typeface="Calibri Light" charset="0"/>
              <a:ea typeface="Calibri Light" charset="0"/>
              <a:cs typeface="Calibri Light" charset="0"/>
            </a:endParaRPr>
          </a:p>
        </p:txBody>
      </p:sp>
      <p:sp>
        <p:nvSpPr>
          <p:cNvPr id="11" name="Tijdelijke aanduiding voor tekst 2"/>
          <p:cNvSpPr>
            <a:spLocks noGrp="1"/>
          </p:cNvSpPr>
          <p:nvPr>
            <p:ph type="body" sz="quarter" idx="13" hasCustomPrompt="1"/>
          </p:nvPr>
        </p:nvSpPr>
        <p:spPr>
          <a:xfrm>
            <a:off x="720000" y="1134000"/>
            <a:ext cx="4678936" cy="3449174"/>
          </a:xfrm>
          <a:prstGeom prst="rect">
            <a:avLst/>
          </a:prstGeom>
        </p:spPr>
        <p:txBody>
          <a:bodyPr lIns="90000"/>
          <a:lstStyle>
            <a:lvl1pPr marL="228600" indent="-228600">
              <a:lnSpc>
                <a:spcPct val="120000"/>
              </a:lnSpc>
              <a:spcBef>
                <a:spcPts val="0"/>
              </a:spcBef>
              <a:spcAft>
                <a:spcPts val="400"/>
              </a:spcAft>
              <a:buClr>
                <a:schemeClr val="accent1"/>
              </a:buClr>
              <a:buSzPct val="80000"/>
              <a:buFontTx/>
              <a:buBlip>
                <a:blip r:embed="rId3"/>
              </a:buBlip>
              <a:defRPr sz="1600" b="0" i="0">
                <a:solidFill>
                  <a:srgbClr val="444B53"/>
                </a:solidFill>
                <a:latin typeface="Calibri Light" charset="0"/>
                <a:ea typeface="Calibri Light" charset="0"/>
                <a:cs typeface="Calibri Light" charset="0"/>
              </a:defRPr>
            </a:lvl1pPr>
            <a:lvl2pPr marL="685800" indent="-228600">
              <a:lnSpc>
                <a:spcPct val="120000"/>
              </a:lnSpc>
              <a:spcBef>
                <a:spcPts val="0"/>
              </a:spcBef>
              <a:spcAft>
                <a:spcPts val="400"/>
              </a:spcAft>
              <a:buClr>
                <a:schemeClr val="accent1"/>
              </a:buClr>
              <a:buFontTx/>
              <a:buBlip>
                <a:blip r:embed="rId4"/>
              </a:buBlip>
              <a:defRPr sz="1600" b="0" i="0" baseline="0">
                <a:solidFill>
                  <a:srgbClr val="444B53"/>
                </a:solidFill>
                <a:latin typeface="Calibri Light" charset="0"/>
                <a:ea typeface="Calibri Light" charset="0"/>
                <a:cs typeface="Calibri Light" charset="0"/>
              </a:defRPr>
            </a:lvl2pPr>
            <a:lvl3pPr marL="1143000" indent="-228600">
              <a:lnSpc>
                <a:spcPct val="120000"/>
              </a:lnSpc>
              <a:spcBef>
                <a:spcPts val="0"/>
              </a:spcBef>
              <a:spcAft>
                <a:spcPts val="400"/>
              </a:spcAft>
              <a:buClr>
                <a:schemeClr val="accent1"/>
              </a:buClr>
              <a:buSzPct val="65000"/>
              <a:buFontTx/>
              <a:buBlip>
                <a:blip r:embed="rId3"/>
              </a:buBlip>
              <a:defRPr sz="1400" b="0" i="0" baseline="0">
                <a:solidFill>
                  <a:srgbClr val="444B53"/>
                </a:solidFill>
                <a:latin typeface="Calibri Light" charset="0"/>
                <a:ea typeface="Calibri Light" charset="0"/>
                <a:cs typeface="Calibri Light" charset="0"/>
              </a:defRPr>
            </a:lvl3pPr>
            <a:lvl4pPr>
              <a:lnSpc>
                <a:spcPct val="120000"/>
              </a:lnSpc>
              <a:buClr>
                <a:schemeClr val="accent1"/>
              </a:buClr>
              <a:defRPr sz="1400">
                <a:latin typeface="+mn-lt"/>
                <a:ea typeface="Open Sans" charset="0"/>
                <a:cs typeface="Open Sans" charset="0"/>
              </a:defRPr>
            </a:lvl4pPr>
            <a:lvl5pPr>
              <a:lnSpc>
                <a:spcPct val="120000"/>
              </a:lnSpc>
              <a:buClr>
                <a:schemeClr val="accent1"/>
              </a:buClr>
              <a:defRPr sz="1400" baseline="0">
                <a:latin typeface="+mn-lt"/>
                <a:ea typeface="Open Sans" charset="0"/>
                <a:cs typeface="Open Sans" charset="0"/>
              </a:defRPr>
            </a:lvl5pPr>
            <a:lvl6pPr>
              <a:lnSpc>
                <a:spcPct val="120000"/>
              </a:lnSpc>
              <a:defRPr sz="1400">
                <a:latin typeface="+mn-lt"/>
              </a:defRPr>
            </a:lvl6pPr>
            <a:lvl7pPr>
              <a:lnSpc>
                <a:spcPct val="120000"/>
              </a:lnSpc>
              <a:defRPr sz="1400">
                <a:latin typeface="+mn-lt"/>
              </a:defRPr>
            </a:lvl7pPr>
            <a:lvl8pPr>
              <a:lnSpc>
                <a:spcPct val="120000"/>
              </a:lnSpc>
              <a:defRPr sz="1400" baseline="0">
                <a:latin typeface="+mn-lt"/>
              </a:defRPr>
            </a:lvl8pPr>
          </a:lstStyle>
          <a:p>
            <a:pPr lvl="0"/>
            <a:r>
              <a:rPr lang="nl-BE" dirty="0"/>
              <a:t>First level</a:t>
            </a:r>
          </a:p>
          <a:p>
            <a:pPr lvl="1"/>
            <a:r>
              <a:rPr lang="nl-BE" dirty="0"/>
              <a:t>Second level</a:t>
            </a:r>
          </a:p>
          <a:p>
            <a:pPr lvl="2"/>
            <a:r>
              <a:rPr lang="nl-BE" dirty="0"/>
              <a:t>Thirth level</a:t>
            </a:r>
          </a:p>
          <a:p>
            <a:pPr lvl="3"/>
            <a:r>
              <a:rPr lang="nl-BE" dirty="0"/>
              <a:t>Fourth level</a:t>
            </a:r>
          </a:p>
          <a:p>
            <a:pPr lvl="4"/>
            <a:r>
              <a:rPr lang="nl-BE" dirty="0"/>
              <a:t>Fifth level</a:t>
            </a:r>
          </a:p>
          <a:p>
            <a:pPr lvl="5"/>
            <a:r>
              <a:rPr lang="nl-BE" dirty="0"/>
              <a:t>Sixth level</a:t>
            </a:r>
          </a:p>
          <a:p>
            <a:pPr lvl="6"/>
            <a:r>
              <a:rPr lang="nl-BE" dirty="0"/>
              <a:t>Seventh level</a:t>
            </a:r>
          </a:p>
          <a:p>
            <a:pPr lvl="7"/>
            <a:r>
              <a:rPr lang="nl-BE" dirty="0"/>
              <a:t>Eighth level</a:t>
            </a:r>
          </a:p>
        </p:txBody>
      </p:sp>
    </p:spTree>
    <p:extLst>
      <p:ext uri="{BB962C8B-B14F-4D97-AF65-F5344CB8AC3E}">
        <p14:creationId xmlns:p14="http://schemas.microsoft.com/office/powerpoint/2010/main" val="169637545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22"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4596384" y="4710684"/>
            <a:ext cx="4547616" cy="432816"/>
          </a:xfrm>
          <a:prstGeom prst="rect">
            <a:avLst/>
          </a:prstGeom>
        </p:spPr>
      </p:pic>
      <p:pic>
        <p:nvPicPr>
          <p:cNvPr id="13" name="Afbeelding 12"/>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884256" y="4851100"/>
            <a:ext cx="718820" cy="144780"/>
          </a:xfrm>
          <a:prstGeom prst="rect">
            <a:avLst/>
          </a:prstGeom>
        </p:spPr>
      </p:pic>
    </p:spTree>
    <p:extLst>
      <p:ext uri="{BB962C8B-B14F-4D97-AF65-F5344CB8AC3E}">
        <p14:creationId xmlns:p14="http://schemas.microsoft.com/office/powerpoint/2010/main" val="1280834274"/>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685" r:id="rId3"/>
    <p:sldLayoutId id="2147483676" r:id="rId4"/>
    <p:sldLayoutId id="2147483686" r:id="rId5"/>
    <p:sldLayoutId id="2147483688" r:id="rId6"/>
    <p:sldLayoutId id="2147483689" r:id="rId7"/>
    <p:sldLayoutId id="2147483691" r:id="rId8"/>
    <p:sldLayoutId id="2147483692" r:id="rId9"/>
    <p:sldLayoutId id="2147483699" r:id="rId10"/>
    <p:sldLayoutId id="2147483708" r:id="rId11"/>
    <p:sldLayoutId id="2147483710" r:id="rId12"/>
    <p:sldLayoutId id="2147483677" r:id="rId13"/>
    <p:sldLayoutId id="2147483711" r:id="rId14"/>
    <p:sldLayoutId id="2147483713" r:id="rId15"/>
    <p:sldLayoutId id="2147483720" r:id="rId16"/>
    <p:sldLayoutId id="2147483721" r:id="rId17"/>
    <p:sldLayoutId id="2147483724" r:id="rId18"/>
    <p:sldLayoutId id="2147483733" r:id="rId19"/>
  </p:sldLayoutIdLst>
  <p:hf hdr="0" ftr="0" dt="0"/>
  <p:txStyles>
    <p:titleStyle>
      <a:lvl1pPr algn="l" defTabSz="914400" rtl="0" eaLnBrk="1" latinLnBrk="0" hangingPunct="1">
        <a:lnSpc>
          <a:spcPct val="90000"/>
        </a:lnSpc>
        <a:spcBef>
          <a:spcPct val="0"/>
        </a:spcBef>
        <a:buNone/>
        <a:defRPr sz="4000" kern="1200" baseline="0">
          <a:solidFill>
            <a:schemeClr val="accent1"/>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81410"/>
      </p:ext>
    </p:extLst>
  </p:cSld>
  <p:clrMap bg1="lt1" tx1="dk1" bg2="lt2" tx2="dk2" accent1="accent1" accent2="accent2" accent3="accent3" accent4="accent4" accent5="accent5" accent6="accent6" hlink="hlink" folHlink="folHlink"/>
  <p:sldLayoutIdLst>
    <p:sldLayoutId id="2147483701" r:id="rId1"/>
    <p:sldLayoutId id="2147483695" r:id="rId2"/>
    <p:sldLayoutId id="2147483705" r:id="rId3"/>
    <p:sldLayoutId id="2147483703" r:id="rId4"/>
  </p:sldLayoutIdLst>
  <p:hf hdr="0" ftr="0" dt="0"/>
  <p:txStyles>
    <p:titleStyle>
      <a:lvl1pPr algn="l" defTabSz="914400" rtl="0" eaLnBrk="1" latinLnBrk="0" hangingPunct="1">
        <a:lnSpc>
          <a:spcPct val="90000"/>
        </a:lnSpc>
        <a:spcBef>
          <a:spcPct val="0"/>
        </a:spcBef>
        <a:buNone/>
        <a:defRPr sz="4000" kern="1200" baseline="0">
          <a:solidFill>
            <a:schemeClr val="accent1"/>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13">
          <p15:clr>
            <a:srgbClr val="F26B43"/>
          </p15:clr>
        </p15:guide>
        <p15:guide id="2" pos="31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5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 Id="rId3"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6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jpeg"/><Relationship Id="rId3" Type="http://schemas.microsoft.com/office/2007/relationships/hdphoto" Target="../media/hdphoto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69.jpeg"/></Relationships>
</file>

<file path=ppt/slides/_rels/slide3.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7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hyperlink" Target="http://salesbuddy.esko.com/"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443AF95-387B-0E47-8961-569920BE78F7}"/>
              </a:ext>
            </a:extLst>
          </p:cNvPr>
          <p:cNvSpPr/>
          <p:nvPr/>
        </p:nvSpPr>
        <p:spPr>
          <a:xfrm>
            <a:off x="0" y="0"/>
            <a:ext cx="1050587" cy="5148072"/>
          </a:xfrm>
          <a:prstGeom prst="rect">
            <a:avLst/>
          </a:prstGeom>
          <a:solidFill>
            <a:srgbClr val="444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9B42E547-7C72-0C40-96D1-F987B4B90B86}"/>
              </a:ext>
            </a:extLst>
          </p:cNvPr>
          <p:cNvSpPr/>
          <p:nvPr/>
        </p:nvSpPr>
        <p:spPr>
          <a:xfrm>
            <a:off x="8093413" y="0"/>
            <a:ext cx="1050587" cy="5148072"/>
          </a:xfrm>
          <a:prstGeom prst="rect">
            <a:avLst/>
          </a:prstGeom>
          <a:solidFill>
            <a:srgbClr val="B2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3C4397AE-B511-4140-BC48-ABE5705BC8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277" y="-303"/>
            <a:ext cx="9063723" cy="5148073"/>
          </a:xfrm>
          <a:prstGeom prst="rect">
            <a:avLst/>
          </a:prstGeom>
        </p:spPr>
      </p:pic>
      <p:sp>
        <p:nvSpPr>
          <p:cNvPr id="6" name="TextBox 5">
            <a:extLst>
              <a:ext uri="{FF2B5EF4-FFF2-40B4-BE49-F238E27FC236}">
                <a16:creationId xmlns:a16="http://schemas.microsoft.com/office/drawing/2014/main" xmlns="" id="{0AC461BA-A162-6842-BB18-4310774B554D}"/>
              </a:ext>
            </a:extLst>
          </p:cNvPr>
          <p:cNvSpPr txBox="1"/>
          <p:nvPr/>
        </p:nvSpPr>
        <p:spPr>
          <a:xfrm>
            <a:off x="369662" y="1341933"/>
            <a:ext cx="2736796" cy="892552"/>
          </a:xfrm>
          <a:prstGeom prst="rect">
            <a:avLst/>
          </a:prstGeom>
          <a:noFill/>
        </p:spPr>
        <p:txBody>
          <a:bodyPr wrap="none" lIns="90000" rtlCol="0" anchor="t" anchorCtr="0">
            <a:spAutoFit/>
          </a:bodyPr>
          <a:lstStyle/>
          <a:p>
            <a:pPr marL="0" indent="0" algn="l">
              <a:lnSpc>
                <a:spcPct val="100000"/>
              </a:lnSpc>
              <a:buNone/>
            </a:pPr>
            <a:r>
              <a:rPr lang="en-US" sz="2800" u="none" kern="1200" baseline="0" dirty="0">
                <a:solidFill>
                  <a:schemeClr val="bg1"/>
                </a:solidFill>
                <a:latin typeface="Calibri" panose="020F0502020204030204" pitchFamily="34" charset="0"/>
                <a:ea typeface="Open Sans" charset="0"/>
                <a:cs typeface="Calibri" panose="020F0502020204030204" pitchFamily="34" charset="0"/>
              </a:rPr>
              <a:t>WEBCENTER 18.1</a:t>
            </a:r>
          </a:p>
          <a:p>
            <a:pPr marL="0" indent="0" algn="l">
              <a:lnSpc>
                <a:spcPct val="100000"/>
              </a:lnSpc>
              <a:buNone/>
            </a:pPr>
            <a:r>
              <a:rPr lang="en-US" sz="2400" dirty="0">
                <a:solidFill>
                  <a:srgbClr val="BBBE19"/>
                </a:solidFill>
                <a:latin typeface="+mn-lt"/>
                <a:ea typeface="Open Sans" charset="0"/>
                <a:cs typeface="Open Sans" charset="0"/>
              </a:rPr>
              <a:t>SALES TRAINING</a:t>
            </a:r>
            <a:endParaRPr lang="en-US" sz="2400" b="0" u="none" kern="1200" baseline="0" dirty="0">
              <a:solidFill>
                <a:srgbClr val="BBBE19"/>
              </a:solidFill>
              <a:latin typeface="+mn-lt"/>
              <a:ea typeface="Open Sans" charset="0"/>
              <a:cs typeface="Open Sans" charset="0"/>
            </a:endParaRPr>
          </a:p>
        </p:txBody>
      </p:sp>
      <p:sp>
        <p:nvSpPr>
          <p:cNvPr id="8" name="TextBox 7">
            <a:extLst>
              <a:ext uri="{FF2B5EF4-FFF2-40B4-BE49-F238E27FC236}">
                <a16:creationId xmlns:a16="http://schemas.microsoft.com/office/drawing/2014/main" xmlns="" id="{EAD15482-6A95-BD48-AE2A-D6B740B70569}"/>
              </a:ext>
            </a:extLst>
          </p:cNvPr>
          <p:cNvSpPr txBox="1"/>
          <p:nvPr/>
        </p:nvSpPr>
        <p:spPr>
          <a:xfrm>
            <a:off x="5306364" y="3999587"/>
            <a:ext cx="3446093" cy="830997"/>
          </a:xfrm>
          <a:prstGeom prst="rect">
            <a:avLst/>
          </a:prstGeom>
          <a:noFill/>
        </p:spPr>
        <p:txBody>
          <a:bodyPr wrap="none" lIns="90000" rtlCol="0" anchor="t" anchorCtr="0">
            <a:spAutoFit/>
          </a:bodyPr>
          <a:lstStyle/>
          <a:p>
            <a:pPr marL="0" indent="0" algn="r">
              <a:lnSpc>
                <a:spcPct val="100000"/>
              </a:lnSpc>
              <a:buNone/>
            </a:pPr>
            <a:r>
              <a:rPr lang="en-US" sz="2800" u="none" kern="1200" baseline="0" dirty="0">
                <a:solidFill>
                  <a:srgbClr val="444B53"/>
                </a:solidFill>
                <a:latin typeface="Calibri" panose="020F0502020204030204" pitchFamily="34" charset="0"/>
                <a:ea typeface="Open Sans" charset="0"/>
                <a:cs typeface="Calibri" panose="020F0502020204030204" pitchFamily="34" charset="0"/>
              </a:rPr>
              <a:t>Product Management</a:t>
            </a:r>
            <a:endParaRPr lang="en-US" sz="2800" dirty="0">
              <a:solidFill>
                <a:srgbClr val="444B53"/>
              </a:solidFill>
              <a:latin typeface="+mn-lt"/>
              <a:ea typeface="Open Sans" charset="0"/>
              <a:cs typeface="Calibri" panose="020F0502020204030204" pitchFamily="34" charset="0"/>
            </a:endParaRPr>
          </a:p>
          <a:p>
            <a:pPr marL="0" indent="0" algn="r">
              <a:lnSpc>
                <a:spcPct val="100000"/>
              </a:lnSpc>
              <a:buNone/>
            </a:pPr>
            <a:r>
              <a:rPr lang="en-US" sz="2000" b="0" u="none" kern="1200" baseline="0" dirty="0">
                <a:solidFill>
                  <a:srgbClr val="444B53"/>
                </a:solidFill>
                <a:latin typeface="+mn-lt"/>
                <a:ea typeface="Open Sans" charset="0"/>
                <a:cs typeface="Calibri" panose="020F0502020204030204" pitchFamily="34" charset="0"/>
              </a:rPr>
              <a:t>April 2019</a:t>
            </a:r>
            <a:endParaRPr lang="en-US" sz="2000" b="0" u="none" kern="1200" baseline="0" dirty="0">
              <a:solidFill>
                <a:srgbClr val="444B53"/>
              </a:solidFill>
              <a:latin typeface="Calibri" panose="020F0502020204030204" pitchFamily="34" charset="0"/>
              <a:ea typeface="Open Sans" charset="0"/>
              <a:cs typeface="Calibri" panose="020F0502020204030204" pitchFamily="34" charset="0"/>
            </a:endParaRPr>
          </a:p>
        </p:txBody>
      </p:sp>
      <p:pic>
        <p:nvPicPr>
          <p:cNvPr id="11" name="Picture 10">
            <a:extLst>
              <a:ext uri="{FF2B5EF4-FFF2-40B4-BE49-F238E27FC236}">
                <a16:creationId xmlns:a16="http://schemas.microsoft.com/office/drawing/2014/main" xmlns="" id="{BD9AB438-1491-439C-9478-1D182C10C8E4}"/>
              </a:ext>
            </a:extLst>
          </p:cNvPr>
          <p:cNvPicPr>
            <a:picLocks noChangeAspect="1"/>
          </p:cNvPicPr>
          <p:nvPr/>
        </p:nvPicPr>
        <p:blipFill>
          <a:blip r:embed="rId3"/>
          <a:stretch>
            <a:fillRect/>
          </a:stretch>
        </p:blipFill>
        <p:spPr>
          <a:xfrm>
            <a:off x="369662" y="316669"/>
            <a:ext cx="1745663" cy="637546"/>
          </a:xfrm>
          <a:prstGeom prst="rect">
            <a:avLst/>
          </a:prstGeom>
        </p:spPr>
      </p:pic>
    </p:spTree>
    <p:extLst>
      <p:ext uri="{BB962C8B-B14F-4D97-AF65-F5344CB8AC3E}">
        <p14:creationId xmlns:p14="http://schemas.microsoft.com/office/powerpoint/2010/main" val="183300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1019827" y="0"/>
            <a:ext cx="8124172"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 name="connsiteX0" fmla="*/ 2475251 w 5392935"/>
              <a:gd name="connsiteY0" fmla="*/ 12 h 5146687"/>
              <a:gd name="connsiteX1" fmla="*/ 1853469 w 5392935"/>
              <a:gd name="connsiteY1" fmla="*/ 273291 h 5146687"/>
              <a:gd name="connsiteX2" fmla="*/ 1614610 w 5392935"/>
              <a:gd name="connsiteY2" fmla="*/ 884179 h 5146687"/>
              <a:gd name="connsiteX3" fmla="*/ 1623430 w 5392935"/>
              <a:gd name="connsiteY3" fmla="*/ 4395610 h 5146687"/>
              <a:gd name="connsiteX4" fmla="*/ 1514553 w 5392935"/>
              <a:gd name="connsiteY4" fmla="*/ 4840477 h 5146687"/>
              <a:gd name="connsiteX5" fmla="*/ 1202344 w 5392935"/>
              <a:gd name="connsiteY5" fmla="*/ 5146359 h 5146687"/>
              <a:gd name="connsiteX6" fmla="*/ 5392934 w 5392935"/>
              <a:gd name="connsiteY6" fmla="*/ 5146686 h 5146687"/>
              <a:gd name="connsiteX7" fmla="*/ 0 w 5392935"/>
              <a:gd name="connsiteY7" fmla="*/ 572875 h 5146687"/>
              <a:gd name="connsiteX8" fmla="*/ 2475251 w 5392935"/>
              <a:gd name="connsiteY8" fmla="*/ 12 h 5146687"/>
              <a:gd name="connsiteX0" fmla="*/ 6018106 w 6018106"/>
              <a:gd name="connsiteY0" fmla="*/ 12 h 5146359"/>
              <a:gd name="connsiteX1" fmla="*/ 5396324 w 6018106"/>
              <a:gd name="connsiteY1" fmla="*/ 273291 h 5146359"/>
              <a:gd name="connsiteX2" fmla="*/ 5157465 w 6018106"/>
              <a:gd name="connsiteY2" fmla="*/ 884179 h 5146359"/>
              <a:gd name="connsiteX3" fmla="*/ 5166285 w 6018106"/>
              <a:gd name="connsiteY3" fmla="*/ 4395610 h 5146359"/>
              <a:gd name="connsiteX4" fmla="*/ 5057408 w 6018106"/>
              <a:gd name="connsiteY4" fmla="*/ 4840477 h 5146359"/>
              <a:gd name="connsiteX5" fmla="*/ 4745199 w 6018106"/>
              <a:gd name="connsiteY5" fmla="*/ 5146359 h 5146359"/>
              <a:gd name="connsiteX6" fmla="*/ 0 w 6018106"/>
              <a:gd name="connsiteY6" fmla="*/ 4990230 h 5146359"/>
              <a:gd name="connsiteX7" fmla="*/ 3542855 w 6018106"/>
              <a:gd name="connsiteY7" fmla="*/ 572875 h 5146359"/>
              <a:gd name="connsiteX8" fmla="*/ 6018106 w 6018106"/>
              <a:gd name="connsiteY8" fmla="*/ 12 h 5146359"/>
              <a:gd name="connsiteX0" fmla="*/ 6018396 w 6018396"/>
              <a:gd name="connsiteY0" fmla="*/ 38 h 5146385"/>
              <a:gd name="connsiteX1" fmla="*/ 5396614 w 6018396"/>
              <a:gd name="connsiteY1" fmla="*/ 273317 h 5146385"/>
              <a:gd name="connsiteX2" fmla="*/ 5157755 w 6018396"/>
              <a:gd name="connsiteY2" fmla="*/ 884205 h 5146385"/>
              <a:gd name="connsiteX3" fmla="*/ 5166575 w 6018396"/>
              <a:gd name="connsiteY3" fmla="*/ 4395636 h 5146385"/>
              <a:gd name="connsiteX4" fmla="*/ 5057698 w 6018396"/>
              <a:gd name="connsiteY4" fmla="*/ 4840503 h 5146385"/>
              <a:gd name="connsiteX5" fmla="*/ 4745489 w 6018396"/>
              <a:gd name="connsiteY5" fmla="*/ 5146385 h 5146385"/>
              <a:gd name="connsiteX6" fmla="*/ 290 w 6018396"/>
              <a:gd name="connsiteY6" fmla="*/ 4990256 h 5146385"/>
              <a:gd name="connsiteX7" fmla="*/ 119 w 6018396"/>
              <a:gd name="connsiteY7" fmla="*/ 177159 h 5146385"/>
              <a:gd name="connsiteX8" fmla="*/ 6018396 w 6018396"/>
              <a:gd name="connsiteY8" fmla="*/ 38 h 5146385"/>
              <a:gd name="connsiteX0" fmla="*/ 6227827 w 6227827"/>
              <a:gd name="connsiteY0" fmla="*/ 768 h 5147115"/>
              <a:gd name="connsiteX1" fmla="*/ 5606045 w 6227827"/>
              <a:gd name="connsiteY1" fmla="*/ 274047 h 5147115"/>
              <a:gd name="connsiteX2" fmla="*/ 5367186 w 6227827"/>
              <a:gd name="connsiteY2" fmla="*/ 884935 h 5147115"/>
              <a:gd name="connsiteX3" fmla="*/ 5376006 w 6227827"/>
              <a:gd name="connsiteY3" fmla="*/ 4396366 h 5147115"/>
              <a:gd name="connsiteX4" fmla="*/ 5267129 w 6227827"/>
              <a:gd name="connsiteY4" fmla="*/ 4841233 h 5147115"/>
              <a:gd name="connsiteX5" fmla="*/ 4954920 w 6227827"/>
              <a:gd name="connsiteY5" fmla="*/ 5147115 h 5147115"/>
              <a:gd name="connsiteX6" fmla="*/ 209721 w 6227827"/>
              <a:gd name="connsiteY6" fmla="*/ 4990986 h 5147115"/>
              <a:gd name="connsiteX7" fmla="*/ 0 w 6227827"/>
              <a:gd name="connsiteY7" fmla="*/ 9614 h 5147115"/>
              <a:gd name="connsiteX8" fmla="*/ 6227827 w 6227827"/>
              <a:gd name="connsiteY8" fmla="*/ 768 h 5147115"/>
              <a:gd name="connsiteX0" fmla="*/ 6218303 w 6218303"/>
              <a:gd name="connsiteY0" fmla="*/ 3651 h 5149998"/>
              <a:gd name="connsiteX1" fmla="*/ 5596521 w 6218303"/>
              <a:gd name="connsiteY1" fmla="*/ 276930 h 5149998"/>
              <a:gd name="connsiteX2" fmla="*/ 5357662 w 6218303"/>
              <a:gd name="connsiteY2" fmla="*/ 887818 h 5149998"/>
              <a:gd name="connsiteX3" fmla="*/ 5366482 w 6218303"/>
              <a:gd name="connsiteY3" fmla="*/ 4399249 h 5149998"/>
              <a:gd name="connsiteX4" fmla="*/ 5257605 w 6218303"/>
              <a:gd name="connsiteY4" fmla="*/ 4844116 h 5149998"/>
              <a:gd name="connsiteX5" fmla="*/ 4945396 w 6218303"/>
              <a:gd name="connsiteY5" fmla="*/ 5149998 h 5149998"/>
              <a:gd name="connsiteX6" fmla="*/ 200197 w 6218303"/>
              <a:gd name="connsiteY6" fmla="*/ 4993869 h 5149998"/>
              <a:gd name="connsiteX7" fmla="*/ 1 w 6218303"/>
              <a:gd name="connsiteY7" fmla="*/ 2972 h 5149998"/>
              <a:gd name="connsiteX8" fmla="*/ 6218303 w 6218303"/>
              <a:gd name="connsiteY8" fmla="*/ 3651 h 5149998"/>
              <a:gd name="connsiteX0" fmla="*/ 6231002 w 6231002"/>
              <a:gd name="connsiteY0" fmla="*/ 3651 h 5149998"/>
              <a:gd name="connsiteX1" fmla="*/ 5609220 w 6231002"/>
              <a:gd name="connsiteY1" fmla="*/ 276930 h 5149998"/>
              <a:gd name="connsiteX2" fmla="*/ 5370361 w 6231002"/>
              <a:gd name="connsiteY2" fmla="*/ 887818 h 5149998"/>
              <a:gd name="connsiteX3" fmla="*/ 5379181 w 6231002"/>
              <a:gd name="connsiteY3" fmla="*/ 4399249 h 5149998"/>
              <a:gd name="connsiteX4" fmla="*/ 5270304 w 6231002"/>
              <a:gd name="connsiteY4" fmla="*/ 4844116 h 5149998"/>
              <a:gd name="connsiteX5" fmla="*/ 4958095 w 6231002"/>
              <a:gd name="connsiteY5" fmla="*/ 5149998 h 5149998"/>
              <a:gd name="connsiteX6" fmla="*/ 212896 w 6231002"/>
              <a:gd name="connsiteY6" fmla="*/ 4993869 h 5149998"/>
              <a:gd name="connsiteX7" fmla="*/ 0 w 6231002"/>
              <a:gd name="connsiteY7" fmla="*/ 2972 h 5149998"/>
              <a:gd name="connsiteX8" fmla="*/ 6231002 w 6231002"/>
              <a:gd name="connsiteY8" fmla="*/ 3651 h 5149998"/>
              <a:gd name="connsiteX0" fmla="*/ 6231034 w 6231034"/>
              <a:gd name="connsiteY0" fmla="*/ 3651 h 5149998"/>
              <a:gd name="connsiteX1" fmla="*/ 5609252 w 6231034"/>
              <a:gd name="connsiteY1" fmla="*/ 276930 h 5149998"/>
              <a:gd name="connsiteX2" fmla="*/ 5370393 w 6231034"/>
              <a:gd name="connsiteY2" fmla="*/ 887818 h 5149998"/>
              <a:gd name="connsiteX3" fmla="*/ 5379213 w 6231034"/>
              <a:gd name="connsiteY3" fmla="*/ 4399249 h 5149998"/>
              <a:gd name="connsiteX4" fmla="*/ 5270336 w 6231034"/>
              <a:gd name="connsiteY4" fmla="*/ 4844116 h 5149998"/>
              <a:gd name="connsiteX5" fmla="*/ 4958127 w 6231034"/>
              <a:gd name="connsiteY5" fmla="*/ 5149998 h 5149998"/>
              <a:gd name="connsiteX6" fmla="*/ 3378 w 6231034"/>
              <a:gd name="connsiteY6" fmla="*/ 5149444 h 5149998"/>
              <a:gd name="connsiteX7" fmla="*/ 32 w 6231034"/>
              <a:gd name="connsiteY7" fmla="*/ 2972 h 5149998"/>
              <a:gd name="connsiteX8" fmla="*/ 6231034 w 6231034"/>
              <a:gd name="connsiteY8" fmla="*/ 3651 h 51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34" h="5149998">
                <a:moveTo>
                  <a:pt x="6231034" y="3651"/>
                </a:moveTo>
                <a:cubicBezTo>
                  <a:pt x="6218714" y="6659"/>
                  <a:pt x="5866992" y="-3781"/>
                  <a:pt x="5609252" y="276930"/>
                </a:cubicBezTo>
                <a:cubicBezTo>
                  <a:pt x="5351512" y="557641"/>
                  <a:pt x="5375162" y="886043"/>
                  <a:pt x="5370393" y="887818"/>
                </a:cubicBezTo>
                <a:cubicBezTo>
                  <a:pt x="5370654" y="884293"/>
                  <a:pt x="5378452" y="4400465"/>
                  <a:pt x="5379213" y="4399249"/>
                </a:cubicBezTo>
                <a:cubicBezTo>
                  <a:pt x="5375034" y="4401545"/>
                  <a:pt x="5394492" y="4623741"/>
                  <a:pt x="5270336" y="4844116"/>
                </a:cubicBezTo>
                <a:cubicBezTo>
                  <a:pt x="5146180" y="5064491"/>
                  <a:pt x="4955129" y="5142098"/>
                  <a:pt x="4958127" y="5149998"/>
                </a:cubicBezTo>
                <a:cubicBezTo>
                  <a:pt x="4968535" y="5145904"/>
                  <a:pt x="6255" y="5143085"/>
                  <a:pt x="3378" y="5149444"/>
                </a:cubicBezTo>
                <a:cubicBezTo>
                  <a:pt x="3676" y="5151922"/>
                  <a:pt x="-400" y="-777"/>
                  <a:pt x="32" y="2972"/>
                </a:cubicBezTo>
                <a:cubicBezTo>
                  <a:pt x="2229" y="-2455"/>
                  <a:pt x="6225716" y="642"/>
                  <a:pt x="6231034" y="3651"/>
                </a:cubicBezTo>
                <a:close/>
              </a:path>
            </a:pathLst>
          </a:custGeom>
          <a:solidFill>
            <a:schemeClr val="tx1"/>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85175" y="1874563"/>
            <a:ext cx="1619119" cy="307777"/>
          </a:xfrm>
          <a:prstGeom prst="rect">
            <a:avLst/>
          </a:prstGeom>
          <a:noFill/>
        </p:spPr>
        <p:txBody>
          <a:bodyPr wrap="none" lIns="90000" rtlCol="0" anchor="t" anchorCtr="0">
            <a:spAutoFit/>
          </a:bodyPr>
          <a:lstStyle/>
          <a:p>
            <a:pPr marL="0" indent="0" algn="ctr">
              <a:lnSpc>
                <a:spcPct val="100000"/>
              </a:lnSpc>
              <a:buNone/>
            </a:pPr>
            <a:r>
              <a:rPr lang="en-US" sz="1400" b="1" dirty="0">
                <a:latin typeface="+mn-lt"/>
                <a:ea typeface="Open Sans" charset="0"/>
                <a:cs typeface="Open Sans" charset="0"/>
              </a:rPr>
              <a:t>Search &amp; Reporting</a:t>
            </a:r>
            <a:endParaRPr lang="en-US" sz="2800" b="1" u="none" kern="1200" baseline="0" dirty="0">
              <a:latin typeface="+mn-lt"/>
              <a:ea typeface="Open Sans" charset="0"/>
              <a:cs typeface="Open San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6972" y="237592"/>
            <a:ext cx="907612" cy="907612"/>
          </a:xfrm>
          <a:prstGeom prst="rect">
            <a:avLst/>
          </a:prstGeom>
          <a:effectLst/>
        </p:spPr>
      </p:pic>
      <p:pic>
        <p:nvPicPr>
          <p:cNvPr id="14" name="Picture 13">
            <a:hlinkClick r:id="" action="ppaction://noaction"/>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3653" y="691398"/>
            <a:ext cx="1146051" cy="1149540"/>
          </a:xfrm>
          <a:prstGeom prst="rect">
            <a:avLst/>
          </a:prstGeom>
        </p:spPr>
      </p:pic>
      <p:pic>
        <p:nvPicPr>
          <p:cNvPr id="15" name="Picture 6">
            <a:extLst>
              <a:ext uri="{FF2B5EF4-FFF2-40B4-BE49-F238E27FC236}">
                <a16:creationId xmlns:a16="http://schemas.microsoft.com/office/drawing/2014/main" xmlns="" id="{4344BA9A-01F1-3C43-A9D1-C21391374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600" y="243528"/>
            <a:ext cx="6298662" cy="35055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a:extLst>
              <a:ext uri="{FF2B5EF4-FFF2-40B4-BE49-F238E27FC236}">
                <a16:creationId xmlns:a16="http://schemas.microsoft.com/office/drawing/2014/main" xmlns="" id="{87424D42-1578-E54C-AF67-27B39DE33DF5}"/>
              </a:ext>
            </a:extLst>
          </p:cNvPr>
          <p:cNvPicPr>
            <a:picLocks noChangeAspect="1"/>
          </p:cNvPicPr>
          <p:nvPr/>
        </p:nvPicPr>
        <p:blipFill>
          <a:blip r:embed="rId6"/>
          <a:stretch>
            <a:fillRect/>
          </a:stretch>
        </p:blipFill>
        <p:spPr>
          <a:xfrm>
            <a:off x="3147392" y="2583180"/>
            <a:ext cx="5515310" cy="2165121"/>
          </a:xfrm>
          <a:prstGeom prst="rect">
            <a:avLst/>
          </a:prstGeom>
          <a:ln>
            <a:solidFill>
              <a:schemeClr val="tx1"/>
            </a:solidFill>
          </a:ln>
        </p:spPr>
      </p:pic>
      <p:sp>
        <p:nvSpPr>
          <p:cNvPr id="10" name="TextBox 9"/>
          <p:cNvSpPr txBox="1"/>
          <p:nvPr/>
        </p:nvSpPr>
        <p:spPr>
          <a:xfrm>
            <a:off x="106680" y="2811780"/>
            <a:ext cx="1897614" cy="1169551"/>
          </a:xfrm>
          <a:prstGeom prst="rect">
            <a:avLst/>
          </a:prstGeom>
          <a:noFill/>
        </p:spPr>
        <p:txBody>
          <a:bodyPr wrap="square" lIns="90000" rtlCol="0" anchor="t" anchorCtr="0">
            <a:spAutoFit/>
          </a:bodyPr>
          <a:lstStyle/>
          <a:p>
            <a:pPr algn="ctr"/>
            <a:r>
              <a:rPr lang="en-US" sz="1400" i="1" dirty="0">
                <a:latin typeface="+mn-lt"/>
              </a:rPr>
              <a:t>Better Risk management and visibility on bottlenecks for continues improvement</a:t>
            </a:r>
          </a:p>
        </p:txBody>
      </p:sp>
    </p:spTree>
    <p:extLst>
      <p:ext uri="{BB962C8B-B14F-4D97-AF65-F5344CB8AC3E}">
        <p14:creationId xmlns:p14="http://schemas.microsoft.com/office/powerpoint/2010/main" val="152428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flipH="1">
            <a:off x="1019827" y="0"/>
            <a:ext cx="8124172"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 name="connsiteX0" fmla="*/ 2475251 w 5392935"/>
              <a:gd name="connsiteY0" fmla="*/ 12 h 5146687"/>
              <a:gd name="connsiteX1" fmla="*/ 1853469 w 5392935"/>
              <a:gd name="connsiteY1" fmla="*/ 273291 h 5146687"/>
              <a:gd name="connsiteX2" fmla="*/ 1614610 w 5392935"/>
              <a:gd name="connsiteY2" fmla="*/ 884179 h 5146687"/>
              <a:gd name="connsiteX3" fmla="*/ 1623430 w 5392935"/>
              <a:gd name="connsiteY3" fmla="*/ 4395610 h 5146687"/>
              <a:gd name="connsiteX4" fmla="*/ 1514553 w 5392935"/>
              <a:gd name="connsiteY4" fmla="*/ 4840477 h 5146687"/>
              <a:gd name="connsiteX5" fmla="*/ 1202344 w 5392935"/>
              <a:gd name="connsiteY5" fmla="*/ 5146359 h 5146687"/>
              <a:gd name="connsiteX6" fmla="*/ 5392934 w 5392935"/>
              <a:gd name="connsiteY6" fmla="*/ 5146686 h 5146687"/>
              <a:gd name="connsiteX7" fmla="*/ 0 w 5392935"/>
              <a:gd name="connsiteY7" fmla="*/ 572875 h 5146687"/>
              <a:gd name="connsiteX8" fmla="*/ 2475251 w 5392935"/>
              <a:gd name="connsiteY8" fmla="*/ 12 h 5146687"/>
              <a:gd name="connsiteX0" fmla="*/ 6018106 w 6018106"/>
              <a:gd name="connsiteY0" fmla="*/ 12 h 5146359"/>
              <a:gd name="connsiteX1" fmla="*/ 5396324 w 6018106"/>
              <a:gd name="connsiteY1" fmla="*/ 273291 h 5146359"/>
              <a:gd name="connsiteX2" fmla="*/ 5157465 w 6018106"/>
              <a:gd name="connsiteY2" fmla="*/ 884179 h 5146359"/>
              <a:gd name="connsiteX3" fmla="*/ 5166285 w 6018106"/>
              <a:gd name="connsiteY3" fmla="*/ 4395610 h 5146359"/>
              <a:gd name="connsiteX4" fmla="*/ 5057408 w 6018106"/>
              <a:gd name="connsiteY4" fmla="*/ 4840477 h 5146359"/>
              <a:gd name="connsiteX5" fmla="*/ 4745199 w 6018106"/>
              <a:gd name="connsiteY5" fmla="*/ 5146359 h 5146359"/>
              <a:gd name="connsiteX6" fmla="*/ 0 w 6018106"/>
              <a:gd name="connsiteY6" fmla="*/ 4990230 h 5146359"/>
              <a:gd name="connsiteX7" fmla="*/ 3542855 w 6018106"/>
              <a:gd name="connsiteY7" fmla="*/ 572875 h 5146359"/>
              <a:gd name="connsiteX8" fmla="*/ 6018106 w 6018106"/>
              <a:gd name="connsiteY8" fmla="*/ 12 h 5146359"/>
              <a:gd name="connsiteX0" fmla="*/ 6018396 w 6018396"/>
              <a:gd name="connsiteY0" fmla="*/ 38 h 5146385"/>
              <a:gd name="connsiteX1" fmla="*/ 5396614 w 6018396"/>
              <a:gd name="connsiteY1" fmla="*/ 273317 h 5146385"/>
              <a:gd name="connsiteX2" fmla="*/ 5157755 w 6018396"/>
              <a:gd name="connsiteY2" fmla="*/ 884205 h 5146385"/>
              <a:gd name="connsiteX3" fmla="*/ 5166575 w 6018396"/>
              <a:gd name="connsiteY3" fmla="*/ 4395636 h 5146385"/>
              <a:gd name="connsiteX4" fmla="*/ 5057698 w 6018396"/>
              <a:gd name="connsiteY4" fmla="*/ 4840503 h 5146385"/>
              <a:gd name="connsiteX5" fmla="*/ 4745489 w 6018396"/>
              <a:gd name="connsiteY5" fmla="*/ 5146385 h 5146385"/>
              <a:gd name="connsiteX6" fmla="*/ 290 w 6018396"/>
              <a:gd name="connsiteY6" fmla="*/ 4990256 h 5146385"/>
              <a:gd name="connsiteX7" fmla="*/ 119 w 6018396"/>
              <a:gd name="connsiteY7" fmla="*/ 177159 h 5146385"/>
              <a:gd name="connsiteX8" fmla="*/ 6018396 w 6018396"/>
              <a:gd name="connsiteY8" fmla="*/ 38 h 5146385"/>
              <a:gd name="connsiteX0" fmla="*/ 6227827 w 6227827"/>
              <a:gd name="connsiteY0" fmla="*/ 768 h 5147115"/>
              <a:gd name="connsiteX1" fmla="*/ 5606045 w 6227827"/>
              <a:gd name="connsiteY1" fmla="*/ 274047 h 5147115"/>
              <a:gd name="connsiteX2" fmla="*/ 5367186 w 6227827"/>
              <a:gd name="connsiteY2" fmla="*/ 884935 h 5147115"/>
              <a:gd name="connsiteX3" fmla="*/ 5376006 w 6227827"/>
              <a:gd name="connsiteY3" fmla="*/ 4396366 h 5147115"/>
              <a:gd name="connsiteX4" fmla="*/ 5267129 w 6227827"/>
              <a:gd name="connsiteY4" fmla="*/ 4841233 h 5147115"/>
              <a:gd name="connsiteX5" fmla="*/ 4954920 w 6227827"/>
              <a:gd name="connsiteY5" fmla="*/ 5147115 h 5147115"/>
              <a:gd name="connsiteX6" fmla="*/ 209721 w 6227827"/>
              <a:gd name="connsiteY6" fmla="*/ 4990986 h 5147115"/>
              <a:gd name="connsiteX7" fmla="*/ 0 w 6227827"/>
              <a:gd name="connsiteY7" fmla="*/ 9614 h 5147115"/>
              <a:gd name="connsiteX8" fmla="*/ 6227827 w 6227827"/>
              <a:gd name="connsiteY8" fmla="*/ 768 h 5147115"/>
              <a:gd name="connsiteX0" fmla="*/ 6218303 w 6218303"/>
              <a:gd name="connsiteY0" fmla="*/ 3651 h 5149998"/>
              <a:gd name="connsiteX1" fmla="*/ 5596521 w 6218303"/>
              <a:gd name="connsiteY1" fmla="*/ 276930 h 5149998"/>
              <a:gd name="connsiteX2" fmla="*/ 5357662 w 6218303"/>
              <a:gd name="connsiteY2" fmla="*/ 887818 h 5149998"/>
              <a:gd name="connsiteX3" fmla="*/ 5366482 w 6218303"/>
              <a:gd name="connsiteY3" fmla="*/ 4399249 h 5149998"/>
              <a:gd name="connsiteX4" fmla="*/ 5257605 w 6218303"/>
              <a:gd name="connsiteY4" fmla="*/ 4844116 h 5149998"/>
              <a:gd name="connsiteX5" fmla="*/ 4945396 w 6218303"/>
              <a:gd name="connsiteY5" fmla="*/ 5149998 h 5149998"/>
              <a:gd name="connsiteX6" fmla="*/ 200197 w 6218303"/>
              <a:gd name="connsiteY6" fmla="*/ 4993869 h 5149998"/>
              <a:gd name="connsiteX7" fmla="*/ 1 w 6218303"/>
              <a:gd name="connsiteY7" fmla="*/ 2972 h 5149998"/>
              <a:gd name="connsiteX8" fmla="*/ 6218303 w 6218303"/>
              <a:gd name="connsiteY8" fmla="*/ 3651 h 5149998"/>
              <a:gd name="connsiteX0" fmla="*/ 6231002 w 6231002"/>
              <a:gd name="connsiteY0" fmla="*/ 3651 h 5149998"/>
              <a:gd name="connsiteX1" fmla="*/ 5609220 w 6231002"/>
              <a:gd name="connsiteY1" fmla="*/ 276930 h 5149998"/>
              <a:gd name="connsiteX2" fmla="*/ 5370361 w 6231002"/>
              <a:gd name="connsiteY2" fmla="*/ 887818 h 5149998"/>
              <a:gd name="connsiteX3" fmla="*/ 5379181 w 6231002"/>
              <a:gd name="connsiteY3" fmla="*/ 4399249 h 5149998"/>
              <a:gd name="connsiteX4" fmla="*/ 5270304 w 6231002"/>
              <a:gd name="connsiteY4" fmla="*/ 4844116 h 5149998"/>
              <a:gd name="connsiteX5" fmla="*/ 4958095 w 6231002"/>
              <a:gd name="connsiteY5" fmla="*/ 5149998 h 5149998"/>
              <a:gd name="connsiteX6" fmla="*/ 212896 w 6231002"/>
              <a:gd name="connsiteY6" fmla="*/ 4993869 h 5149998"/>
              <a:gd name="connsiteX7" fmla="*/ 0 w 6231002"/>
              <a:gd name="connsiteY7" fmla="*/ 2972 h 5149998"/>
              <a:gd name="connsiteX8" fmla="*/ 6231002 w 6231002"/>
              <a:gd name="connsiteY8" fmla="*/ 3651 h 5149998"/>
              <a:gd name="connsiteX0" fmla="*/ 6231034 w 6231034"/>
              <a:gd name="connsiteY0" fmla="*/ 3651 h 5149998"/>
              <a:gd name="connsiteX1" fmla="*/ 5609252 w 6231034"/>
              <a:gd name="connsiteY1" fmla="*/ 276930 h 5149998"/>
              <a:gd name="connsiteX2" fmla="*/ 5370393 w 6231034"/>
              <a:gd name="connsiteY2" fmla="*/ 887818 h 5149998"/>
              <a:gd name="connsiteX3" fmla="*/ 5379213 w 6231034"/>
              <a:gd name="connsiteY3" fmla="*/ 4399249 h 5149998"/>
              <a:gd name="connsiteX4" fmla="*/ 5270336 w 6231034"/>
              <a:gd name="connsiteY4" fmla="*/ 4844116 h 5149998"/>
              <a:gd name="connsiteX5" fmla="*/ 4958127 w 6231034"/>
              <a:gd name="connsiteY5" fmla="*/ 5149998 h 5149998"/>
              <a:gd name="connsiteX6" fmla="*/ 3378 w 6231034"/>
              <a:gd name="connsiteY6" fmla="*/ 5149444 h 5149998"/>
              <a:gd name="connsiteX7" fmla="*/ 32 w 6231034"/>
              <a:gd name="connsiteY7" fmla="*/ 2972 h 5149998"/>
              <a:gd name="connsiteX8" fmla="*/ 6231034 w 6231034"/>
              <a:gd name="connsiteY8" fmla="*/ 3651 h 51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34" h="5149998">
                <a:moveTo>
                  <a:pt x="6231034" y="3651"/>
                </a:moveTo>
                <a:cubicBezTo>
                  <a:pt x="6218714" y="6659"/>
                  <a:pt x="5866992" y="-3781"/>
                  <a:pt x="5609252" y="276930"/>
                </a:cubicBezTo>
                <a:cubicBezTo>
                  <a:pt x="5351512" y="557641"/>
                  <a:pt x="5375162" y="886043"/>
                  <a:pt x="5370393" y="887818"/>
                </a:cubicBezTo>
                <a:cubicBezTo>
                  <a:pt x="5370654" y="884293"/>
                  <a:pt x="5378452" y="4400465"/>
                  <a:pt x="5379213" y="4399249"/>
                </a:cubicBezTo>
                <a:cubicBezTo>
                  <a:pt x="5375034" y="4401545"/>
                  <a:pt x="5394492" y="4623741"/>
                  <a:pt x="5270336" y="4844116"/>
                </a:cubicBezTo>
                <a:cubicBezTo>
                  <a:pt x="5146180" y="5064491"/>
                  <a:pt x="4955129" y="5142098"/>
                  <a:pt x="4958127" y="5149998"/>
                </a:cubicBezTo>
                <a:cubicBezTo>
                  <a:pt x="4968535" y="5145904"/>
                  <a:pt x="6255" y="5143085"/>
                  <a:pt x="3378" y="5149444"/>
                </a:cubicBezTo>
                <a:cubicBezTo>
                  <a:pt x="3676" y="5151922"/>
                  <a:pt x="-400" y="-777"/>
                  <a:pt x="32" y="2972"/>
                </a:cubicBezTo>
                <a:cubicBezTo>
                  <a:pt x="2229" y="-2455"/>
                  <a:pt x="6225716" y="642"/>
                  <a:pt x="6231034" y="3651"/>
                </a:cubicBezTo>
                <a:close/>
              </a:path>
            </a:pathLst>
          </a:custGeom>
          <a:solidFill>
            <a:schemeClr val="tx1"/>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691100" y="1874563"/>
            <a:ext cx="1007284" cy="307777"/>
          </a:xfrm>
          <a:prstGeom prst="rect">
            <a:avLst/>
          </a:prstGeom>
          <a:noFill/>
        </p:spPr>
        <p:txBody>
          <a:bodyPr wrap="none" lIns="90000" rtlCol="0" anchor="t" anchorCtr="0">
            <a:spAutoFit/>
          </a:bodyPr>
          <a:lstStyle/>
          <a:p>
            <a:pPr marL="0" indent="0" algn="ctr">
              <a:lnSpc>
                <a:spcPct val="100000"/>
              </a:lnSpc>
              <a:buNone/>
            </a:pPr>
            <a:r>
              <a:rPr lang="en-US" sz="1400" b="1" dirty="0">
                <a:latin typeface="+mn-lt"/>
                <a:ea typeface="Open Sans" charset="0"/>
                <a:cs typeface="Open Sans" charset="0"/>
              </a:rPr>
              <a:t>Integration</a:t>
            </a:r>
            <a:endParaRPr lang="en-US" sz="2800" b="1" u="none" kern="1200" baseline="0" dirty="0">
              <a:latin typeface="+mn-lt"/>
              <a:ea typeface="Open Sans" charset="0"/>
              <a:cs typeface="Open San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6972" y="237592"/>
            <a:ext cx="907612" cy="907612"/>
          </a:xfrm>
          <a:prstGeom prst="rect">
            <a:avLst/>
          </a:prstGeom>
          <a:effectLst/>
        </p:spPr>
      </p:pic>
      <p:pic>
        <p:nvPicPr>
          <p:cNvPr id="7" name="Picture 6">
            <a:hlinkClick r:id="" action="ppaction://noaction"/>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6207" y="708458"/>
            <a:ext cx="1129045" cy="1132479"/>
          </a:xfrm>
          <a:prstGeom prst="rect">
            <a:avLst/>
          </a:prstGeom>
        </p:spPr>
      </p:pic>
      <p:sp>
        <p:nvSpPr>
          <p:cNvPr id="14" name="TextBox 13">
            <a:extLst>
              <a:ext uri="{FF2B5EF4-FFF2-40B4-BE49-F238E27FC236}">
                <a16:creationId xmlns:a16="http://schemas.microsoft.com/office/drawing/2014/main" xmlns="" id="{52F1FD07-9059-4A48-B651-C75C26EFC367}"/>
              </a:ext>
            </a:extLst>
          </p:cNvPr>
          <p:cNvSpPr txBox="1"/>
          <p:nvPr/>
        </p:nvSpPr>
        <p:spPr>
          <a:xfrm>
            <a:off x="4570075" y="4262808"/>
            <a:ext cx="1098424" cy="215444"/>
          </a:xfrm>
          <a:prstGeom prst="rect">
            <a:avLst/>
          </a:prstGeom>
          <a:noFill/>
          <a:ln w="9525">
            <a:noFill/>
          </a:ln>
        </p:spPr>
        <p:txBody>
          <a:bodyPr wrap="square" lIns="90000" rtlCol="0" anchor="t" anchorCtr="0">
            <a:spAutoFit/>
          </a:bodyPr>
          <a:lstStyle/>
          <a:p>
            <a:pPr marL="0" indent="0" algn="ctr">
              <a:lnSpc>
                <a:spcPct val="100000"/>
              </a:lnSpc>
              <a:buNone/>
            </a:pPr>
            <a:r>
              <a:rPr lang="en-GB" sz="800" b="0" u="none" kern="1200" baseline="0" dirty="0">
                <a:solidFill>
                  <a:schemeClr val="bg1"/>
                </a:solidFill>
                <a:latin typeface="+mn-lt"/>
                <a:ea typeface="Open Sans" panose="020B0606030504020204" pitchFamily="34" charset="0"/>
                <a:cs typeface="Open Sans" panose="020B0606030504020204" pitchFamily="34" charset="0"/>
              </a:rPr>
              <a:t>Studio</a:t>
            </a:r>
          </a:p>
        </p:txBody>
      </p:sp>
      <p:sp>
        <p:nvSpPr>
          <p:cNvPr id="15" name="TextBox 14">
            <a:extLst>
              <a:ext uri="{FF2B5EF4-FFF2-40B4-BE49-F238E27FC236}">
                <a16:creationId xmlns:a16="http://schemas.microsoft.com/office/drawing/2014/main" xmlns="" id="{2707793C-7DCE-8040-A3BE-D8668EF1BCE2}"/>
              </a:ext>
            </a:extLst>
          </p:cNvPr>
          <p:cNvSpPr txBox="1"/>
          <p:nvPr/>
        </p:nvSpPr>
        <p:spPr>
          <a:xfrm>
            <a:off x="6272684" y="4271559"/>
            <a:ext cx="1484110" cy="215444"/>
          </a:xfrm>
          <a:prstGeom prst="rect">
            <a:avLst/>
          </a:prstGeom>
          <a:noFill/>
          <a:ln w="9525">
            <a:noFill/>
          </a:ln>
        </p:spPr>
        <p:txBody>
          <a:bodyPr wrap="square" lIns="90000" rtlCol="0" anchor="t" anchorCtr="0">
            <a:spAutoFit/>
          </a:bodyPr>
          <a:lstStyle/>
          <a:p>
            <a:pPr marL="0" indent="0" algn="ctr">
              <a:lnSpc>
                <a:spcPct val="100000"/>
              </a:lnSpc>
              <a:buNone/>
            </a:pPr>
            <a:r>
              <a:rPr lang="en-GB" sz="800" b="0" u="none" kern="1200" baseline="0" dirty="0">
                <a:solidFill>
                  <a:schemeClr val="bg1"/>
                </a:solidFill>
                <a:latin typeface="+mn-lt"/>
                <a:ea typeface="Open Sans" panose="020B0606030504020204" pitchFamily="34" charset="0"/>
                <a:cs typeface="Open Sans" panose="020B0606030504020204" pitchFamily="34" charset="0"/>
              </a:rPr>
              <a:t>Brand</a:t>
            </a:r>
            <a:endParaRPr lang="en-GB" sz="900" b="0" u="none" kern="1200" baseline="0" dirty="0">
              <a:solidFill>
                <a:schemeClr val="bg1"/>
              </a:solidFill>
              <a:latin typeface="+mn-lt"/>
              <a:ea typeface="Open Sans" panose="020B0606030504020204" pitchFamily="34" charset="0"/>
              <a:cs typeface="Open Sans" panose="020B0606030504020204" pitchFamily="34" charset="0"/>
            </a:endParaRPr>
          </a:p>
        </p:txBody>
      </p:sp>
      <p:pic>
        <p:nvPicPr>
          <p:cNvPr id="17" name="Picture 16" descr="WebCenter.png">
            <a:extLst>
              <a:ext uri="{FF2B5EF4-FFF2-40B4-BE49-F238E27FC236}">
                <a16:creationId xmlns:a16="http://schemas.microsoft.com/office/drawing/2014/main" xmlns="" id="{99A67A34-9B4E-CE4A-9A6E-2CE91D703F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8675" y="1734207"/>
            <a:ext cx="697972" cy="697972"/>
          </a:xfrm>
          <a:prstGeom prst="rect">
            <a:avLst/>
          </a:prstGeom>
          <a:ln w="9525">
            <a:noFill/>
          </a:ln>
          <a:effectLst/>
        </p:spPr>
      </p:pic>
      <p:sp>
        <p:nvSpPr>
          <p:cNvPr id="19" name="Rounded Rectangle 18">
            <a:extLst>
              <a:ext uri="{FF2B5EF4-FFF2-40B4-BE49-F238E27FC236}">
                <a16:creationId xmlns:a16="http://schemas.microsoft.com/office/drawing/2014/main" xmlns="" id="{1C416A2A-87DC-984C-89FD-8A35FA4F0F32}"/>
              </a:ext>
            </a:extLst>
          </p:cNvPr>
          <p:cNvSpPr/>
          <p:nvPr/>
        </p:nvSpPr>
        <p:spPr>
          <a:xfrm>
            <a:off x="3327420" y="2244610"/>
            <a:ext cx="920313" cy="654280"/>
          </a:xfrm>
          <a:prstGeom prst="roundRect">
            <a:avLst/>
          </a:prstGeom>
          <a:solidFill>
            <a:schemeClr val="bg1">
              <a:lumMod val="8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lumOff val="25000"/>
                  </a:schemeClr>
                </a:solidFill>
              </a:rPr>
              <a:t>MIS/ERP</a:t>
            </a:r>
          </a:p>
        </p:txBody>
      </p:sp>
      <p:pic>
        <p:nvPicPr>
          <p:cNvPr id="23" name="Picture 22">
            <a:hlinkClick r:id="" action="ppaction://noaction"/>
            <a:extLst>
              <a:ext uri="{FF2B5EF4-FFF2-40B4-BE49-F238E27FC236}">
                <a16:creationId xmlns:a16="http://schemas.microsoft.com/office/drawing/2014/main" xmlns="" id="{56A09436-3C93-7C4F-AE7F-EAF999B02E8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586"/>
          <a:stretch/>
        </p:blipFill>
        <p:spPr>
          <a:xfrm>
            <a:off x="6718521" y="3638086"/>
            <a:ext cx="592437" cy="592435"/>
          </a:xfrm>
          <a:prstGeom prst="ellipse">
            <a:avLst/>
          </a:prstGeom>
          <a:ln w="9525">
            <a:solidFill>
              <a:schemeClr val="bg1"/>
            </a:solidFill>
          </a:ln>
        </p:spPr>
      </p:pic>
      <p:pic>
        <p:nvPicPr>
          <p:cNvPr id="24" name="Picture 23">
            <a:hlinkClick r:id="" action="ppaction://noaction"/>
            <a:extLst>
              <a:ext uri="{FF2B5EF4-FFF2-40B4-BE49-F238E27FC236}">
                <a16:creationId xmlns:a16="http://schemas.microsoft.com/office/drawing/2014/main" xmlns="" id="{76ACE517-FDD9-2B48-9473-4E9AE0CBCA18}"/>
              </a:ext>
            </a:extLst>
          </p:cNvPr>
          <p:cNvPicPr>
            <a:picLocks/>
          </p:cNvPicPr>
          <p:nvPr/>
        </p:nvPicPr>
        <p:blipFill rotWithShape="1">
          <a:blip r:embed="rId7" cstate="print">
            <a:extLst>
              <a:ext uri="{28A0092B-C50C-407E-A947-70E740481C1C}">
                <a14:useLocalDpi xmlns:a14="http://schemas.microsoft.com/office/drawing/2010/main"/>
              </a:ext>
            </a:extLst>
          </a:blip>
          <a:srcRect t="-9235"/>
          <a:stretch/>
        </p:blipFill>
        <p:spPr>
          <a:xfrm>
            <a:off x="4844660" y="3638086"/>
            <a:ext cx="549254" cy="568880"/>
          </a:xfrm>
          <a:prstGeom prst="ellipse">
            <a:avLst/>
          </a:prstGeom>
          <a:ln w="9525">
            <a:solidFill>
              <a:schemeClr val="bg1"/>
            </a:solidFill>
          </a:ln>
        </p:spPr>
      </p:pic>
      <p:sp>
        <p:nvSpPr>
          <p:cNvPr id="22" name="TextBox 21"/>
          <p:cNvSpPr txBox="1"/>
          <p:nvPr/>
        </p:nvSpPr>
        <p:spPr>
          <a:xfrm>
            <a:off x="106680" y="2811780"/>
            <a:ext cx="1897614" cy="738664"/>
          </a:xfrm>
          <a:prstGeom prst="rect">
            <a:avLst/>
          </a:prstGeom>
          <a:noFill/>
        </p:spPr>
        <p:txBody>
          <a:bodyPr wrap="square" lIns="90000" rtlCol="0" anchor="t" anchorCtr="0">
            <a:spAutoFit/>
          </a:bodyPr>
          <a:lstStyle/>
          <a:p>
            <a:pPr algn="ctr"/>
            <a:r>
              <a:rPr lang="en-US" sz="1400" i="1" dirty="0">
                <a:latin typeface="+mn-lt"/>
              </a:rPr>
              <a:t>Reduce risk, avoid data duplication and speed up handover</a:t>
            </a:r>
          </a:p>
        </p:txBody>
      </p:sp>
      <p:grpSp>
        <p:nvGrpSpPr>
          <p:cNvPr id="2" name="Group 1">
            <a:extLst>
              <a:ext uri="{FF2B5EF4-FFF2-40B4-BE49-F238E27FC236}">
                <a16:creationId xmlns:a16="http://schemas.microsoft.com/office/drawing/2014/main" xmlns="" id="{95541C7C-1361-4668-930B-20D2BF2532B7}"/>
              </a:ext>
            </a:extLst>
          </p:cNvPr>
          <p:cNvGrpSpPr/>
          <p:nvPr/>
        </p:nvGrpSpPr>
        <p:grpSpPr>
          <a:xfrm>
            <a:off x="3844832" y="490923"/>
            <a:ext cx="1029052" cy="720423"/>
            <a:chOff x="3393493" y="1418665"/>
            <a:chExt cx="1029052" cy="720423"/>
          </a:xfrm>
        </p:grpSpPr>
        <p:sp>
          <p:nvSpPr>
            <p:cNvPr id="18" name="Rounded Rectangle 17">
              <a:extLst>
                <a:ext uri="{FF2B5EF4-FFF2-40B4-BE49-F238E27FC236}">
                  <a16:creationId xmlns:a16="http://schemas.microsoft.com/office/drawing/2014/main" xmlns="" id="{2EF506F1-958E-F540-AF9E-06410939C541}"/>
                </a:ext>
              </a:extLst>
            </p:cNvPr>
            <p:cNvSpPr/>
            <p:nvPr/>
          </p:nvSpPr>
          <p:spPr>
            <a:xfrm>
              <a:off x="3502232" y="1484808"/>
              <a:ext cx="920313" cy="654280"/>
            </a:xfrm>
            <a:prstGeom prst="roundRect">
              <a:avLst/>
            </a:prstGeom>
            <a:solidFill>
              <a:schemeClr val="bg1">
                <a:lumMod val="8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lumMod val="75000"/>
                      <a:lumOff val="25000"/>
                    </a:schemeClr>
                  </a:solidFill>
                </a:rPr>
                <a:t>Automation</a:t>
              </a:r>
            </a:p>
            <a:p>
              <a:pPr algn="ctr"/>
              <a:r>
                <a:rPr lang="en-US" sz="1000" dirty="0">
                  <a:solidFill>
                    <a:schemeClr val="bg2">
                      <a:lumMod val="75000"/>
                      <a:lumOff val="25000"/>
                    </a:schemeClr>
                  </a:solidFill>
                </a:rPr>
                <a:t>Engine</a:t>
              </a:r>
            </a:p>
          </p:txBody>
        </p:sp>
        <p:pic>
          <p:nvPicPr>
            <p:cNvPr id="1026" name="Picture 2" descr="Image result for automation engine">
              <a:extLst>
                <a:ext uri="{FF2B5EF4-FFF2-40B4-BE49-F238E27FC236}">
                  <a16:creationId xmlns:a16="http://schemas.microsoft.com/office/drawing/2014/main" xmlns="" id="{F523CCFF-40EA-4F84-83C0-1FDEA7EAB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3493" y="1418665"/>
              <a:ext cx="315541" cy="315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xmlns="" id="{2192CB2D-7D88-48C1-8F7A-3E43B1C0DE3B}"/>
              </a:ext>
            </a:extLst>
          </p:cNvPr>
          <p:cNvGrpSpPr/>
          <p:nvPr/>
        </p:nvGrpSpPr>
        <p:grpSpPr>
          <a:xfrm>
            <a:off x="7842489" y="2694373"/>
            <a:ext cx="1120256" cy="702289"/>
            <a:chOff x="7526429" y="2213511"/>
            <a:chExt cx="1120256" cy="702289"/>
          </a:xfrm>
        </p:grpSpPr>
        <p:sp>
          <p:nvSpPr>
            <p:cNvPr id="21" name="Rounded Rectangle 20">
              <a:extLst>
                <a:ext uri="{FF2B5EF4-FFF2-40B4-BE49-F238E27FC236}">
                  <a16:creationId xmlns:a16="http://schemas.microsoft.com/office/drawing/2014/main" xmlns="" id="{7FF3C19A-ECD0-E544-8DA1-183AF09D3E2A}"/>
                </a:ext>
              </a:extLst>
            </p:cNvPr>
            <p:cNvSpPr/>
            <p:nvPr/>
          </p:nvSpPr>
          <p:spPr>
            <a:xfrm>
              <a:off x="7632650" y="2261520"/>
              <a:ext cx="1014035" cy="654280"/>
            </a:xfrm>
            <a:prstGeom prst="roundRect">
              <a:avLst/>
            </a:prstGeom>
            <a:solidFill>
              <a:schemeClr val="bg1">
                <a:lumMod val="8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err="1">
                  <a:solidFill>
                    <a:schemeClr val="bg2">
                      <a:lumMod val="75000"/>
                      <a:lumOff val="25000"/>
                    </a:schemeClr>
                  </a:solidFill>
                </a:rPr>
                <a:t>ArtiosCAD</a:t>
              </a:r>
              <a:endParaRPr lang="en-US" sz="1000" dirty="0">
                <a:solidFill>
                  <a:schemeClr val="bg2">
                    <a:lumMod val="75000"/>
                    <a:lumOff val="25000"/>
                  </a:schemeClr>
                </a:solidFill>
              </a:endParaRPr>
            </a:p>
          </p:txBody>
        </p:sp>
        <p:pic>
          <p:nvPicPr>
            <p:cNvPr id="1028" name="Picture 4" descr="Image result for artioscad icon">
              <a:extLst>
                <a:ext uri="{FF2B5EF4-FFF2-40B4-BE49-F238E27FC236}">
                  <a16:creationId xmlns:a16="http://schemas.microsoft.com/office/drawing/2014/main" xmlns="" id="{C882BE40-0F24-42B1-B4A7-514ED9B9B7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6429" y="2213511"/>
              <a:ext cx="315541" cy="315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D3DA9480-3D7A-47C1-B131-01CD0C88E599}"/>
              </a:ext>
            </a:extLst>
          </p:cNvPr>
          <p:cNvGrpSpPr/>
          <p:nvPr/>
        </p:nvGrpSpPr>
        <p:grpSpPr>
          <a:xfrm>
            <a:off x="7348241" y="425952"/>
            <a:ext cx="1179552" cy="761024"/>
            <a:chOff x="7337183" y="557066"/>
            <a:chExt cx="1179552" cy="761024"/>
          </a:xfrm>
        </p:grpSpPr>
        <p:sp>
          <p:nvSpPr>
            <p:cNvPr id="20" name="Rounded Rectangle 19">
              <a:extLst>
                <a:ext uri="{FF2B5EF4-FFF2-40B4-BE49-F238E27FC236}">
                  <a16:creationId xmlns:a16="http://schemas.microsoft.com/office/drawing/2014/main" xmlns="" id="{A1759C1A-4626-BA48-88E3-F36C89461AF7}"/>
                </a:ext>
              </a:extLst>
            </p:cNvPr>
            <p:cNvSpPr/>
            <p:nvPr/>
          </p:nvSpPr>
          <p:spPr>
            <a:xfrm>
              <a:off x="7502700" y="663810"/>
              <a:ext cx="1014035" cy="654280"/>
            </a:xfrm>
            <a:prstGeom prst="roundRect">
              <a:avLst/>
            </a:prstGeom>
            <a:solidFill>
              <a:schemeClr val="bg1">
                <a:lumMod val="8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2">
                      <a:lumMod val="75000"/>
                      <a:lumOff val="25000"/>
                    </a:schemeClr>
                  </a:solidFill>
                </a:rPr>
                <a:t>Illustrator</a:t>
              </a:r>
            </a:p>
          </p:txBody>
        </p:sp>
        <p:pic>
          <p:nvPicPr>
            <p:cNvPr id="4" name="Picture 3">
              <a:extLst>
                <a:ext uri="{FF2B5EF4-FFF2-40B4-BE49-F238E27FC236}">
                  <a16:creationId xmlns:a16="http://schemas.microsoft.com/office/drawing/2014/main" xmlns="" id="{99C99F3D-FB73-4127-AD76-B34A77FA202B}"/>
                </a:ext>
              </a:extLst>
            </p:cNvPr>
            <p:cNvPicPr>
              <a:picLocks noChangeAspect="1"/>
            </p:cNvPicPr>
            <p:nvPr/>
          </p:nvPicPr>
          <p:blipFill>
            <a:blip r:embed="rId10"/>
            <a:stretch>
              <a:fillRect/>
            </a:stretch>
          </p:blipFill>
          <p:spPr>
            <a:xfrm>
              <a:off x="7337183" y="557066"/>
              <a:ext cx="331034" cy="315542"/>
            </a:xfrm>
            <a:prstGeom prst="rect">
              <a:avLst/>
            </a:prstGeom>
          </p:spPr>
        </p:pic>
      </p:grpSp>
      <p:cxnSp>
        <p:nvCxnSpPr>
          <p:cNvPr id="9" name="Connector: Curved 8">
            <a:extLst>
              <a:ext uri="{FF2B5EF4-FFF2-40B4-BE49-F238E27FC236}">
                <a16:creationId xmlns:a16="http://schemas.microsoft.com/office/drawing/2014/main" xmlns="" id="{EDE66113-6573-4177-AC8E-C66AB7CD9F53}"/>
              </a:ext>
            </a:extLst>
          </p:cNvPr>
          <p:cNvCxnSpPr>
            <a:stCxn id="18" idx="3"/>
            <a:endCxn id="17" idx="0"/>
          </p:cNvCxnSpPr>
          <p:nvPr/>
        </p:nvCxnSpPr>
        <p:spPr>
          <a:xfrm>
            <a:off x="4873884" y="884206"/>
            <a:ext cx="1133777" cy="850001"/>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xmlns="" id="{1E6AE9EB-0B23-464A-82A3-5846073B737D}"/>
              </a:ext>
            </a:extLst>
          </p:cNvPr>
          <p:cNvCxnSpPr>
            <a:cxnSpLocks/>
            <a:stCxn id="19" idx="3"/>
            <a:endCxn id="17" idx="1"/>
          </p:cNvCxnSpPr>
          <p:nvPr/>
        </p:nvCxnSpPr>
        <p:spPr>
          <a:xfrm flipV="1">
            <a:off x="4247733" y="2083193"/>
            <a:ext cx="1410942" cy="488557"/>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xmlns="" id="{213EC9C6-0B67-4F70-B6EC-E75ECDB50706}"/>
              </a:ext>
            </a:extLst>
          </p:cNvPr>
          <p:cNvCxnSpPr>
            <a:cxnSpLocks/>
            <a:stCxn id="21" idx="1"/>
            <a:endCxn id="17" idx="3"/>
          </p:cNvCxnSpPr>
          <p:nvPr/>
        </p:nvCxnSpPr>
        <p:spPr>
          <a:xfrm rot="10800000">
            <a:off x="6356648" y="2083194"/>
            <a:ext cx="1592063" cy="986329"/>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xmlns="" id="{D6BC84F7-5EFE-4C81-8952-0AD7BAF44427}"/>
              </a:ext>
            </a:extLst>
          </p:cNvPr>
          <p:cNvCxnSpPr>
            <a:cxnSpLocks/>
            <a:stCxn id="20" idx="1"/>
            <a:endCxn id="17" idx="0"/>
          </p:cNvCxnSpPr>
          <p:nvPr/>
        </p:nvCxnSpPr>
        <p:spPr>
          <a:xfrm rot="10800000" flipV="1">
            <a:off x="6007662" y="859835"/>
            <a:ext cx="1506097" cy="874371"/>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xmlns="" id="{F9171280-0359-42A1-B949-8DFC6D4E5780}"/>
              </a:ext>
            </a:extLst>
          </p:cNvPr>
          <p:cNvCxnSpPr>
            <a:cxnSpLocks/>
            <a:stCxn id="24" idx="0"/>
            <a:endCxn id="17" idx="2"/>
          </p:cNvCxnSpPr>
          <p:nvPr/>
        </p:nvCxnSpPr>
        <p:spPr>
          <a:xfrm rot="5400000" flipH="1" flipV="1">
            <a:off x="4960521" y="2590946"/>
            <a:ext cx="1205907" cy="888374"/>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xmlns="" id="{21D834FD-EC3A-4D72-85CD-7FC648369158}"/>
              </a:ext>
            </a:extLst>
          </p:cNvPr>
          <p:cNvCxnSpPr>
            <a:cxnSpLocks/>
            <a:stCxn id="23" idx="0"/>
            <a:endCxn id="17" idx="2"/>
          </p:cNvCxnSpPr>
          <p:nvPr/>
        </p:nvCxnSpPr>
        <p:spPr>
          <a:xfrm rot="16200000" flipV="1">
            <a:off x="5908248" y="2531593"/>
            <a:ext cx="1205907" cy="1007079"/>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14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740052C-8D8C-2A44-B861-64ECBCE8800D}"/>
              </a:ext>
            </a:extLst>
          </p:cNvPr>
          <p:cNvSpPr>
            <a:spLocks noGrp="1"/>
          </p:cNvSpPr>
          <p:nvPr>
            <p:ph type="body" sz="quarter" idx="4294967295"/>
          </p:nvPr>
        </p:nvSpPr>
        <p:spPr>
          <a:xfrm>
            <a:off x="1223963" y="360363"/>
            <a:ext cx="7920037" cy="539750"/>
          </a:xfrm>
          <a:prstGeom prst="rect">
            <a:avLst/>
          </a:prstGeom>
        </p:spPr>
        <p:txBody>
          <a:bodyPr/>
          <a:lstStyle/>
          <a:p>
            <a:r>
              <a:rPr lang="en-US" dirty="0"/>
              <a:t>Products</a:t>
            </a:r>
          </a:p>
        </p:txBody>
      </p:sp>
      <p:pic>
        <p:nvPicPr>
          <p:cNvPr id="4" name="Picture 3">
            <a:extLst>
              <a:ext uri="{FF2B5EF4-FFF2-40B4-BE49-F238E27FC236}">
                <a16:creationId xmlns:a16="http://schemas.microsoft.com/office/drawing/2014/main" xmlns="" id="{C6433433-2DD7-6D49-BE8F-47866DD29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Freeform 9">
            <a:extLst>
              <a:ext uri="{FF2B5EF4-FFF2-40B4-BE49-F238E27FC236}">
                <a16:creationId xmlns:a16="http://schemas.microsoft.com/office/drawing/2014/main" xmlns="" id="{FE42C31C-C485-4B49-8F61-7012EEC2BBFF}"/>
              </a:ext>
            </a:extLst>
          </p:cNvPr>
          <p:cNvSpPr/>
          <p:nvPr/>
        </p:nvSpPr>
        <p:spPr>
          <a:xfrm flipH="1">
            <a:off x="0" y="0"/>
            <a:ext cx="4572000"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r>
              <a:rPr lang="en-US" sz="4000" dirty="0"/>
              <a:t>  </a:t>
            </a:r>
            <a:r>
              <a:rPr lang="en-US" sz="4000" dirty="0">
                <a:latin typeface="Calibri" panose="020F0502020204030204" pitchFamily="34" charset="0"/>
                <a:cs typeface="Calibri" panose="020F0502020204030204" pitchFamily="34" charset="0"/>
              </a:rPr>
              <a:t>WebCenter 18.1</a:t>
            </a:r>
          </a:p>
          <a:p>
            <a:pPr lvl="0"/>
            <a:r>
              <a:rPr lang="en-US" sz="4000" dirty="0"/>
              <a:t>  </a:t>
            </a:r>
            <a:r>
              <a:rPr lang="en-US" sz="2800" b="1" dirty="0"/>
              <a:t>New Innovation Stories</a:t>
            </a:r>
            <a:endParaRPr lang="en-US" sz="4000" b="1" dirty="0"/>
          </a:p>
        </p:txBody>
      </p:sp>
    </p:spTree>
    <p:extLst>
      <p:ext uri="{BB962C8B-B14F-4D97-AF65-F5344CB8AC3E}">
        <p14:creationId xmlns:p14="http://schemas.microsoft.com/office/powerpoint/2010/main" val="3359293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13B3BE-6B67-4448-99B2-C21D6DC202AD}"/>
              </a:ext>
            </a:extLst>
          </p:cNvPr>
          <p:cNvSpPr/>
          <p:nvPr/>
        </p:nvSpPr>
        <p:spPr>
          <a:xfrm>
            <a:off x="4498041" y="4645959"/>
            <a:ext cx="4645959" cy="49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F40FC02-BFDA-9E46-B420-E14142316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145" y="686502"/>
            <a:ext cx="6263550" cy="3923179"/>
          </a:xfrm>
          <a:prstGeom prst="rect">
            <a:avLst/>
          </a:prstGeom>
        </p:spPr>
      </p:pic>
      <p:sp>
        <p:nvSpPr>
          <p:cNvPr id="12" name="Round Diagonal Corner Rectangle 11">
            <a:extLst>
              <a:ext uri="{FF2B5EF4-FFF2-40B4-BE49-F238E27FC236}">
                <a16:creationId xmlns:a16="http://schemas.microsoft.com/office/drawing/2014/main" xmlns="" id="{4E1B604C-D12D-AB4E-882C-B1DED6A4FB61}"/>
              </a:ext>
            </a:extLst>
          </p:cNvPr>
          <p:cNvSpPr/>
          <p:nvPr/>
        </p:nvSpPr>
        <p:spPr>
          <a:xfrm>
            <a:off x="140247" y="3048401"/>
            <a:ext cx="2118684" cy="1263127"/>
          </a:xfrm>
          <a:prstGeom prst="round2DiagRect">
            <a:avLst>
              <a:gd name="adj1" fmla="val 3052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Improved Reporting</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More visual than ever to detect risks faster</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Easier KPI reporting and analysis</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Fully localized to your needs</a:t>
            </a:r>
          </a:p>
        </p:txBody>
      </p:sp>
      <p:pic>
        <p:nvPicPr>
          <p:cNvPr id="7" name="Picture 6">
            <a:extLst>
              <a:ext uri="{FF2B5EF4-FFF2-40B4-BE49-F238E27FC236}">
                <a16:creationId xmlns:a16="http://schemas.microsoft.com/office/drawing/2014/main" xmlns="" id="{736373E2-978F-9A4F-8C71-33EA065FD4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0" t="-16194"/>
          <a:stretch/>
        </p:blipFill>
        <p:spPr>
          <a:xfrm>
            <a:off x="295843" y="379448"/>
            <a:ext cx="2851052" cy="2851052"/>
          </a:xfrm>
          <a:prstGeom prst="ellipse">
            <a:avLst/>
          </a:prstGeom>
          <a:solidFill>
            <a:srgbClr val="F5F5F5"/>
          </a:solidFill>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xmlns="" id="{A7CD21D3-A35B-9548-8427-C64D526A1196}"/>
              </a:ext>
            </a:extLst>
          </p:cNvPr>
          <p:cNvCxnSpPr>
            <a:cxnSpLocks/>
          </p:cNvCxnSpPr>
          <p:nvPr/>
        </p:nvCxnSpPr>
        <p:spPr>
          <a:xfrm>
            <a:off x="3146895" y="1558668"/>
            <a:ext cx="2164401"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A1025CAC-44F5-FA4A-9BBB-A04D61DF1291}"/>
              </a:ext>
            </a:extLst>
          </p:cNvPr>
          <p:cNvCxnSpPr>
            <a:cxnSpLocks/>
          </p:cNvCxnSpPr>
          <p:nvPr/>
        </p:nvCxnSpPr>
        <p:spPr>
          <a:xfrm>
            <a:off x="5176384" y="3220490"/>
            <a:ext cx="1952081"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Round Diagonal Corner Rectangle 10">
            <a:extLst>
              <a:ext uri="{FF2B5EF4-FFF2-40B4-BE49-F238E27FC236}">
                <a16:creationId xmlns:a16="http://schemas.microsoft.com/office/drawing/2014/main" xmlns="" id="{E94ACC74-46E3-AA47-BF51-68AD74F50F02}"/>
              </a:ext>
            </a:extLst>
          </p:cNvPr>
          <p:cNvSpPr/>
          <p:nvPr/>
        </p:nvSpPr>
        <p:spPr>
          <a:xfrm>
            <a:off x="5918918" y="489907"/>
            <a:ext cx="2118684" cy="1263127"/>
          </a:xfrm>
          <a:prstGeom prst="round2DiagRect">
            <a:avLst>
              <a:gd name="adj1" fmla="val 3129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Social Media Inspired UX</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Faster user adoption</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Easier buy in from other departments</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Reduce training cost</a:t>
            </a:r>
          </a:p>
        </p:txBody>
      </p:sp>
      <p:sp>
        <p:nvSpPr>
          <p:cNvPr id="14" name="Text Placeholder 3">
            <a:extLst>
              <a:ext uri="{FF2B5EF4-FFF2-40B4-BE49-F238E27FC236}">
                <a16:creationId xmlns:a16="http://schemas.microsoft.com/office/drawing/2014/main" xmlns="" id="{3815AFFC-139A-3740-B10A-1A4EBB4AE643}"/>
              </a:ext>
            </a:extLst>
          </p:cNvPr>
          <p:cNvSpPr txBox="1">
            <a:spLocks/>
          </p:cNvSpPr>
          <p:nvPr/>
        </p:nvSpPr>
        <p:spPr>
          <a:xfrm>
            <a:off x="295843" y="379448"/>
            <a:ext cx="4484586" cy="441666"/>
          </a:xfrm>
          <a:prstGeom prst="rect">
            <a:avLst/>
          </a:prstGeom>
        </p:spPr>
        <p:txBody>
          <a:bodyPr lIns="90000" anchor="b" anchorCtr="0"/>
          <a:lstStyle>
            <a:lvl1pPr marL="0" indent="0" defTabSz="914400" eaLnBrk="1" latinLnBrk="0" hangingPunct="1">
              <a:lnSpc>
                <a:spcPct val="90000"/>
              </a:lnSpc>
              <a:spcBef>
                <a:spcPts val="0"/>
              </a:spcBef>
              <a:buFont typeface="Arial"/>
              <a:buNone/>
              <a:defRPr sz="2000" b="1" i="0" baseline="0">
                <a:solidFill>
                  <a:srgbClr val="444B53"/>
                </a:solidFill>
                <a:latin typeface="Calibri" charset="0"/>
                <a:ea typeface="Calibri" charset="0"/>
                <a:cs typeface="Calibri" charset="0"/>
              </a:defRPr>
            </a:lvl1pPr>
            <a:lvl2pPr marL="685800" indent="-228600" defTabSz="914400" eaLnBrk="1" latinLnBrk="0" hangingPunct="1">
              <a:lnSpc>
                <a:spcPct val="90000"/>
              </a:lnSpc>
              <a:spcBef>
                <a:spcPts val="500"/>
              </a:spcBef>
              <a:buFont typeface="Arial"/>
              <a:buChar char="•"/>
              <a:defRPr sz="2400">
                <a:latin typeface="+mn-lt"/>
                <a:ea typeface="+mn-ea"/>
                <a:cs typeface="+mn-cs"/>
              </a:defRPr>
            </a:lvl2pPr>
            <a:lvl3pPr marL="1143000" indent="-228600" defTabSz="914400" eaLnBrk="1" latinLnBrk="0" hangingPunct="1">
              <a:lnSpc>
                <a:spcPct val="90000"/>
              </a:lnSpc>
              <a:spcBef>
                <a:spcPts val="500"/>
              </a:spcBef>
              <a:buFont typeface="Arial"/>
              <a:buChar char="•"/>
              <a:defRPr sz="2000">
                <a:latin typeface="+mn-lt"/>
                <a:ea typeface="+mn-ea"/>
                <a:cs typeface="+mn-cs"/>
              </a:defRPr>
            </a:lvl3pPr>
            <a:lvl4pPr marL="1600200" indent="-228600" defTabSz="914400" eaLnBrk="1" latinLnBrk="0" hangingPunct="1">
              <a:lnSpc>
                <a:spcPct val="90000"/>
              </a:lnSpc>
              <a:spcBef>
                <a:spcPts val="500"/>
              </a:spcBef>
              <a:buFont typeface="Arial"/>
              <a:buChar char="•"/>
              <a:defRPr sz="1800">
                <a:latin typeface="+mn-lt"/>
                <a:ea typeface="+mn-ea"/>
                <a:cs typeface="+mn-cs"/>
              </a:defRPr>
            </a:lvl4pPr>
            <a:lvl5pPr marL="2057400" indent="-228600" defTabSz="914400" eaLnBrk="1" latinLnBrk="0" hangingPunct="1">
              <a:lnSpc>
                <a:spcPct val="90000"/>
              </a:lnSpc>
              <a:spcBef>
                <a:spcPts val="500"/>
              </a:spcBef>
              <a:buFont typeface="Arial"/>
              <a:buChar char="•"/>
              <a:defRPr sz="1800">
                <a:latin typeface="+mn-lt"/>
                <a:ea typeface="+mn-ea"/>
                <a:cs typeface="+mn-cs"/>
              </a:defRPr>
            </a:lvl5pPr>
            <a:lvl6pPr marL="2514600" indent="-228600" defTabSz="914400">
              <a:lnSpc>
                <a:spcPct val="90000"/>
              </a:lnSpc>
              <a:spcBef>
                <a:spcPts val="500"/>
              </a:spcBef>
              <a:buFont typeface="Arial"/>
              <a:buChar char="•"/>
              <a:defRPr sz="1800">
                <a:latin typeface="+mn-lt"/>
                <a:ea typeface="+mn-ea"/>
                <a:cs typeface="+mn-cs"/>
              </a:defRPr>
            </a:lvl6pPr>
            <a:lvl7pPr marL="2971800" indent="-228600" defTabSz="914400">
              <a:lnSpc>
                <a:spcPct val="90000"/>
              </a:lnSpc>
              <a:spcBef>
                <a:spcPts val="500"/>
              </a:spcBef>
              <a:buFont typeface="Arial"/>
              <a:buChar char="•"/>
              <a:defRPr sz="1800">
                <a:latin typeface="+mn-lt"/>
                <a:ea typeface="+mn-ea"/>
                <a:cs typeface="+mn-cs"/>
              </a:defRPr>
            </a:lvl7pPr>
            <a:lvl8pPr marL="3429000" indent="-228600" defTabSz="914400">
              <a:lnSpc>
                <a:spcPct val="90000"/>
              </a:lnSpc>
              <a:spcBef>
                <a:spcPts val="500"/>
              </a:spcBef>
              <a:buFont typeface="Arial"/>
              <a:buChar char="•"/>
              <a:defRPr sz="1800">
                <a:latin typeface="+mn-lt"/>
                <a:ea typeface="+mn-ea"/>
                <a:cs typeface="+mn-cs"/>
              </a:defRPr>
            </a:lvl8pPr>
            <a:lvl9pPr marL="3886200" indent="-228600" defTabSz="914400">
              <a:lnSpc>
                <a:spcPct val="90000"/>
              </a:lnSpc>
              <a:spcBef>
                <a:spcPts val="500"/>
              </a:spcBef>
              <a:buFont typeface="Arial"/>
              <a:buChar char="•"/>
              <a:defRPr sz="1800">
                <a:latin typeface="+mn-lt"/>
                <a:ea typeface="+mn-ea"/>
                <a:cs typeface="+mn-cs"/>
              </a:defRPr>
            </a:lvl9pPr>
          </a:lstStyle>
          <a:p>
            <a:r>
              <a:rPr lang="en-US" sz="4000" dirty="0">
                <a:solidFill>
                  <a:srgbClr val="BBBE19"/>
                </a:solidFill>
              </a:rPr>
              <a:t>WebCenter 18.1 </a:t>
            </a:r>
          </a:p>
        </p:txBody>
      </p:sp>
      <p:sp>
        <p:nvSpPr>
          <p:cNvPr id="9" name="TextBox 8">
            <a:extLst>
              <a:ext uri="{FF2B5EF4-FFF2-40B4-BE49-F238E27FC236}">
                <a16:creationId xmlns:a16="http://schemas.microsoft.com/office/drawing/2014/main" xmlns="" id="{A8B41854-6D45-0B42-B02C-7A35EFD86520}"/>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16" name="Round Diagonal Corner Rectangle 15">
            <a:extLst>
              <a:ext uri="{FF2B5EF4-FFF2-40B4-BE49-F238E27FC236}">
                <a16:creationId xmlns:a16="http://schemas.microsoft.com/office/drawing/2014/main" xmlns="" id="{B4C6993D-D89D-8441-AA77-E3BF4423324F}"/>
              </a:ext>
            </a:extLst>
          </p:cNvPr>
          <p:cNvSpPr/>
          <p:nvPr/>
        </p:nvSpPr>
        <p:spPr>
          <a:xfrm>
            <a:off x="6918626" y="3765569"/>
            <a:ext cx="2118684" cy="888024"/>
          </a:xfrm>
          <a:prstGeom prst="round2DiagRect">
            <a:avLst>
              <a:gd name="adj1" fmla="val 3129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Dynamic 3D</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High quality 3D virtual mockups in minutes</a:t>
            </a:r>
          </a:p>
        </p:txBody>
      </p:sp>
      <p:pic>
        <p:nvPicPr>
          <p:cNvPr id="8" name="Picture 7">
            <a:extLst>
              <a:ext uri="{FF2B5EF4-FFF2-40B4-BE49-F238E27FC236}">
                <a16:creationId xmlns:a16="http://schemas.microsoft.com/office/drawing/2014/main" xmlns="" id="{BF9E4176-4F8F-D34C-BFEF-28198A2A7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
          <a:stretch/>
        </p:blipFill>
        <p:spPr>
          <a:xfrm>
            <a:off x="6504949" y="1965419"/>
            <a:ext cx="1947306" cy="1947306"/>
          </a:xfrm>
          <a:prstGeom prst="ellipse">
            <a:avLst/>
          </a:prstGeom>
          <a:solidFill>
            <a:schemeClr val="accent2"/>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9727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A1C6A6-0240-4B35-A246-F657E66CD218}"/>
              </a:ext>
            </a:extLst>
          </p:cNvPr>
          <p:cNvSpPr>
            <a:spLocks noGrp="1"/>
          </p:cNvSpPr>
          <p:nvPr>
            <p:ph type="body" sz="quarter" idx="10"/>
          </p:nvPr>
        </p:nvSpPr>
        <p:spPr/>
        <p:txBody>
          <a:bodyPr/>
          <a:lstStyle/>
          <a:p>
            <a:r>
              <a:rPr lang="en-US" dirty="0"/>
              <a:t>Inner Circle Early Feedback</a:t>
            </a:r>
          </a:p>
        </p:txBody>
      </p:sp>
      <p:sp>
        <p:nvSpPr>
          <p:cNvPr id="4" name="TextBox 3">
            <a:extLst>
              <a:ext uri="{FF2B5EF4-FFF2-40B4-BE49-F238E27FC236}">
                <a16:creationId xmlns:a16="http://schemas.microsoft.com/office/drawing/2014/main" xmlns="" id="{34CC755B-036A-434C-8FD6-051B098FD20F}"/>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pic>
        <p:nvPicPr>
          <p:cNvPr id="7" name="Picture 6">
            <a:extLst>
              <a:ext uri="{FF2B5EF4-FFF2-40B4-BE49-F238E27FC236}">
                <a16:creationId xmlns:a16="http://schemas.microsoft.com/office/drawing/2014/main" xmlns="" id="{6BCB32FE-DC50-6449-8FF1-550FF7C162FF}"/>
              </a:ext>
            </a:extLst>
          </p:cNvPr>
          <p:cNvPicPr>
            <a:picLocks noChangeAspect="1"/>
          </p:cNvPicPr>
          <p:nvPr/>
        </p:nvPicPr>
        <p:blipFill>
          <a:blip r:embed="rId2"/>
          <a:stretch>
            <a:fillRect/>
          </a:stretch>
        </p:blipFill>
        <p:spPr>
          <a:xfrm>
            <a:off x="407448" y="1082179"/>
            <a:ext cx="4848590" cy="244999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23B63C0A-5D8C-5F42-A07E-045D4654AA8C}"/>
              </a:ext>
            </a:extLst>
          </p:cNvPr>
          <p:cNvPicPr>
            <a:picLocks noChangeAspect="1"/>
          </p:cNvPicPr>
          <p:nvPr/>
        </p:nvPicPr>
        <p:blipFill>
          <a:blip r:embed="rId3"/>
          <a:stretch>
            <a:fillRect/>
          </a:stretch>
        </p:blipFill>
        <p:spPr>
          <a:xfrm>
            <a:off x="4852953" y="2332751"/>
            <a:ext cx="3787047" cy="1980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128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7E5FFB9-BB20-B544-AE23-16CAF3F5009E}"/>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Freeform 9">
            <a:extLst>
              <a:ext uri="{FF2B5EF4-FFF2-40B4-BE49-F238E27FC236}">
                <a16:creationId xmlns:a16="http://schemas.microsoft.com/office/drawing/2014/main" xmlns="" id="{FE42C31C-C485-4B49-8F61-7012EEC2BBFF}"/>
              </a:ext>
            </a:extLst>
          </p:cNvPr>
          <p:cNvSpPr/>
          <p:nvPr/>
        </p:nvSpPr>
        <p:spPr>
          <a:xfrm>
            <a:off x="3734383" y="0"/>
            <a:ext cx="5409618"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lgn="r"/>
            <a:r>
              <a:rPr lang="en-US" sz="4000" dirty="0"/>
              <a:t> </a:t>
            </a:r>
            <a:endParaRPr lang="en-US" sz="4000" b="1" dirty="0"/>
          </a:p>
        </p:txBody>
      </p:sp>
      <p:sp>
        <p:nvSpPr>
          <p:cNvPr id="3" name="TextBox 2">
            <a:extLst>
              <a:ext uri="{FF2B5EF4-FFF2-40B4-BE49-F238E27FC236}">
                <a16:creationId xmlns:a16="http://schemas.microsoft.com/office/drawing/2014/main" xmlns="" id="{944E9DC2-A6BD-FB47-B287-FBCC4886E232}"/>
              </a:ext>
            </a:extLst>
          </p:cNvPr>
          <p:cNvSpPr txBox="1"/>
          <p:nvPr/>
        </p:nvSpPr>
        <p:spPr>
          <a:xfrm>
            <a:off x="4013200" y="1488797"/>
            <a:ext cx="5026097" cy="1754326"/>
          </a:xfrm>
          <a:prstGeom prst="rect">
            <a:avLst/>
          </a:prstGeom>
          <a:noFill/>
        </p:spPr>
        <p:txBody>
          <a:bodyPr wrap="square" lIns="90000" rtlCol="0" anchor="t" anchorCtr="0">
            <a:spAutoFit/>
          </a:bodyPr>
          <a:lstStyle/>
          <a:p>
            <a:pPr algn="r"/>
            <a:r>
              <a:rPr lang="en-US" sz="3600" dirty="0">
                <a:solidFill>
                  <a:schemeClr val="lt1"/>
                </a:solidFill>
                <a:latin typeface="Calibri" panose="020F0502020204030204" pitchFamily="34" charset="0"/>
                <a:ea typeface="+mn-ea"/>
                <a:cs typeface="Calibri" panose="020F0502020204030204" pitchFamily="34" charset="0"/>
              </a:rPr>
              <a:t>a better </a:t>
            </a:r>
          </a:p>
          <a:p>
            <a:pPr algn="r"/>
            <a:r>
              <a:rPr lang="en-US" sz="3600" b="1" dirty="0">
                <a:solidFill>
                  <a:schemeClr val="lt1"/>
                </a:solidFill>
                <a:latin typeface="Calibri" panose="020F0502020204030204" pitchFamily="34" charset="0"/>
                <a:ea typeface="+mn-ea"/>
                <a:cs typeface="Calibri" panose="020F0502020204030204" pitchFamily="34" charset="0"/>
              </a:rPr>
              <a:t>user experience story </a:t>
            </a:r>
          </a:p>
          <a:p>
            <a:pPr algn="r"/>
            <a:r>
              <a:rPr lang="en-US" sz="3600" dirty="0">
                <a:solidFill>
                  <a:schemeClr val="lt1"/>
                </a:solidFill>
                <a:latin typeface="Calibri" panose="020F0502020204030204" pitchFamily="34" charset="0"/>
                <a:ea typeface="+mn-ea"/>
                <a:cs typeface="Calibri" panose="020F0502020204030204" pitchFamily="34" charset="0"/>
              </a:rPr>
              <a:t>for Jeroen</a:t>
            </a:r>
          </a:p>
        </p:txBody>
      </p:sp>
    </p:spTree>
    <p:extLst>
      <p:ext uri="{BB962C8B-B14F-4D97-AF65-F5344CB8AC3E}">
        <p14:creationId xmlns:p14="http://schemas.microsoft.com/office/powerpoint/2010/main" val="3186243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30 year man">
            <a:extLst>
              <a:ext uri="{FF2B5EF4-FFF2-40B4-BE49-F238E27FC236}">
                <a16:creationId xmlns:a16="http://schemas.microsoft.com/office/drawing/2014/main" xmlns="" id="{2FD0F532-E9D1-44AE-9E92-F51B87727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386" y="630000"/>
            <a:ext cx="2093877" cy="28042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xmlns="" id="{EC099631-45C1-4632-BF2E-11C59B8B2738}"/>
              </a:ext>
            </a:extLst>
          </p:cNvPr>
          <p:cNvSpPr txBox="1">
            <a:spLocks/>
          </p:cNvSpPr>
          <p:nvPr/>
        </p:nvSpPr>
        <p:spPr>
          <a:xfrm>
            <a:off x="370775" y="949840"/>
            <a:ext cx="5455386" cy="343468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120000"/>
              </a:lnSpc>
              <a:spcBef>
                <a:spcPts val="0"/>
              </a:spcBef>
              <a:spcAft>
                <a:spcPts val="400"/>
              </a:spcAft>
              <a:buClr>
                <a:schemeClr val="accent1"/>
              </a:buClr>
              <a:buSzPct val="100000"/>
              <a:buFont typeface="Wingdings" pitchFamily="2" charset="2"/>
              <a:buChar char="§"/>
            </a:pPr>
            <a:r>
              <a:rPr lang="en-US" sz="1400" dirty="0">
                <a:solidFill>
                  <a:srgbClr val="444B53"/>
                </a:solidFill>
                <a:latin typeface="Calibri Light" charset="0"/>
                <a:cs typeface="Calibri Light" charset="0"/>
              </a:rPr>
              <a:t>As the Graphics Operation Manager he is responsible for the WebCenter system that has been put into place in order to guide  the prepress, structural design and printing operations.</a:t>
            </a:r>
          </a:p>
          <a:p>
            <a:pPr fontAlgn="auto">
              <a:lnSpc>
                <a:spcPct val="120000"/>
              </a:lnSpc>
              <a:spcBef>
                <a:spcPts val="0"/>
              </a:spcBef>
              <a:spcAft>
                <a:spcPts val="400"/>
              </a:spcAft>
              <a:buClr>
                <a:schemeClr val="accent1"/>
              </a:buClr>
              <a:buSzPct val="100000"/>
              <a:buFont typeface="Wingdings" pitchFamily="2" charset="2"/>
              <a:buChar char="§"/>
            </a:pPr>
            <a:r>
              <a:rPr lang="en-US" sz="1400" dirty="0">
                <a:solidFill>
                  <a:srgbClr val="444B53"/>
                </a:solidFill>
                <a:latin typeface="Calibri Light" charset="0"/>
                <a:cs typeface="Calibri Light" charset="0"/>
              </a:rPr>
              <a:t>Jeroen has a technical background and is very hands on! He’s not afraid to start playing and tinkering with workflows to further improve the system.</a:t>
            </a:r>
          </a:p>
          <a:p>
            <a:pPr fontAlgn="auto">
              <a:lnSpc>
                <a:spcPct val="120000"/>
              </a:lnSpc>
              <a:spcBef>
                <a:spcPts val="0"/>
              </a:spcBef>
              <a:spcAft>
                <a:spcPts val="400"/>
              </a:spcAft>
              <a:buClr>
                <a:schemeClr val="accent1"/>
              </a:buClr>
              <a:buSzPct val="100000"/>
              <a:buFont typeface="Wingdings" pitchFamily="2" charset="2"/>
              <a:buChar char="§"/>
            </a:pPr>
            <a:r>
              <a:rPr lang="en-US" sz="1400" dirty="0">
                <a:solidFill>
                  <a:srgbClr val="444B53"/>
                </a:solidFill>
                <a:latin typeface="Calibri Light" charset="0"/>
                <a:cs typeface="Calibri Light" charset="0"/>
              </a:rPr>
              <a:t>He’s responsible for the adoption of the system and hopes that every person working with the system sees the benefits of working this way.</a:t>
            </a:r>
          </a:p>
          <a:p>
            <a:pPr fontAlgn="auto">
              <a:lnSpc>
                <a:spcPct val="120000"/>
              </a:lnSpc>
              <a:spcBef>
                <a:spcPts val="0"/>
              </a:spcBef>
              <a:spcAft>
                <a:spcPts val="400"/>
              </a:spcAft>
              <a:buClr>
                <a:schemeClr val="accent1"/>
              </a:buClr>
              <a:buSzPct val="100000"/>
              <a:buFont typeface="Wingdings" pitchFamily="2" charset="2"/>
              <a:buChar char="§"/>
            </a:pPr>
            <a:r>
              <a:rPr lang="en-US" sz="1400" dirty="0">
                <a:solidFill>
                  <a:srgbClr val="444B53"/>
                </a:solidFill>
                <a:latin typeface="Calibri Light" charset="0"/>
                <a:cs typeface="Calibri Light" charset="0"/>
              </a:rPr>
              <a:t>Likes to automate as much as possible and expand the application of the system to handle customer and sales requests.</a:t>
            </a:r>
          </a:p>
          <a:p>
            <a:pPr fontAlgn="auto">
              <a:lnSpc>
                <a:spcPct val="120000"/>
              </a:lnSpc>
              <a:spcBef>
                <a:spcPts val="0"/>
              </a:spcBef>
              <a:spcAft>
                <a:spcPts val="400"/>
              </a:spcAft>
              <a:buClr>
                <a:schemeClr val="accent1"/>
              </a:buClr>
              <a:buSzPct val="100000"/>
              <a:buFont typeface="Wingdings" pitchFamily="2" charset="2"/>
              <a:buChar char="§"/>
            </a:pPr>
            <a:r>
              <a:rPr lang="en-US" sz="1400" dirty="0">
                <a:solidFill>
                  <a:srgbClr val="444B53"/>
                </a:solidFill>
                <a:latin typeface="Calibri Light" charset="0"/>
                <a:cs typeface="Calibri Light" charset="0"/>
              </a:rPr>
              <a:t>Champion of Esko!</a:t>
            </a:r>
          </a:p>
        </p:txBody>
      </p:sp>
      <p:sp>
        <p:nvSpPr>
          <p:cNvPr id="3" name="TextBox 2">
            <a:extLst>
              <a:ext uri="{FF2B5EF4-FFF2-40B4-BE49-F238E27FC236}">
                <a16:creationId xmlns:a16="http://schemas.microsoft.com/office/drawing/2014/main" xmlns="" id="{836D6D0C-9F28-4DA8-BEE4-62BA380C1855}"/>
              </a:ext>
            </a:extLst>
          </p:cNvPr>
          <p:cNvSpPr txBox="1"/>
          <p:nvPr/>
        </p:nvSpPr>
        <p:spPr>
          <a:xfrm>
            <a:off x="6546123" y="3419431"/>
            <a:ext cx="2597877" cy="1277273"/>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Jeroen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36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Lives together with his girlfriend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Background in graphic and packaging design </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Works long hours</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Reports to CEO</a:t>
            </a:r>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8" name="Text Placeholder 1">
            <a:extLst>
              <a:ext uri="{FF2B5EF4-FFF2-40B4-BE49-F238E27FC236}">
                <a16:creationId xmlns:a16="http://schemas.microsoft.com/office/drawing/2014/main" xmlns="" id="{49B22AA1-01B7-4B88-B5A1-0BD9736395CA}"/>
              </a:ext>
            </a:extLst>
          </p:cNvPr>
          <p:cNvSpPr txBox="1">
            <a:spLocks/>
          </p:cNvSpPr>
          <p:nvPr/>
        </p:nvSpPr>
        <p:spPr>
          <a:xfrm>
            <a:off x="370776" y="271447"/>
            <a:ext cx="5937876" cy="5397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b="1" dirty="0"/>
              <a:t>Jeroen: </a:t>
            </a:r>
            <a:r>
              <a:rPr lang="en-US" dirty="0">
                <a:solidFill>
                  <a:srgbClr val="BBBE19"/>
                </a:solidFill>
              </a:rPr>
              <a:t>Graphical Operations Manager</a:t>
            </a:r>
          </a:p>
        </p:txBody>
      </p:sp>
    </p:spTree>
    <p:extLst>
      <p:ext uri="{BB962C8B-B14F-4D97-AF65-F5344CB8AC3E}">
        <p14:creationId xmlns:p14="http://schemas.microsoft.com/office/powerpoint/2010/main" val="117477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BB6BE3D7-8A7B-450C-BDBA-B7C03DB359F0}"/>
              </a:ext>
            </a:extLst>
          </p:cNvPr>
          <p:cNvSpPr>
            <a:spLocks noGrp="1"/>
          </p:cNvSpPr>
          <p:nvPr>
            <p:ph type="body" sz="quarter" idx="4294967295"/>
          </p:nvPr>
        </p:nvSpPr>
        <p:spPr>
          <a:xfrm>
            <a:off x="370775" y="271447"/>
            <a:ext cx="7920037" cy="539750"/>
          </a:xfrm>
          <a:prstGeom prst="rect">
            <a:avLst/>
          </a:prstGeom>
        </p:spPr>
        <p:txBody>
          <a:bodyPr/>
          <a:lstStyle/>
          <a:p>
            <a:pPr marL="0" indent="0">
              <a:buNone/>
            </a:pPr>
            <a:r>
              <a:rPr lang="en-US" b="1" dirty="0"/>
              <a:t>Jeroen: </a:t>
            </a:r>
            <a:r>
              <a:rPr lang="en-US" b="0" dirty="0">
                <a:solidFill>
                  <a:srgbClr val="BBBE19"/>
                </a:solidFill>
              </a:rPr>
              <a:t>Challenges</a:t>
            </a:r>
          </a:p>
        </p:txBody>
      </p:sp>
      <p:pic>
        <p:nvPicPr>
          <p:cNvPr id="2050" name="Picture 2" descr="Image result for 30 year man">
            <a:extLst>
              <a:ext uri="{FF2B5EF4-FFF2-40B4-BE49-F238E27FC236}">
                <a16:creationId xmlns:a16="http://schemas.microsoft.com/office/drawing/2014/main" xmlns="" id="{2FD0F532-E9D1-44AE-9E92-F51B87727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386" y="630000"/>
            <a:ext cx="2093877" cy="28042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36D6D0C-9F28-4DA8-BEE4-62BA380C1855}"/>
              </a:ext>
            </a:extLst>
          </p:cNvPr>
          <p:cNvSpPr txBox="1"/>
          <p:nvPr/>
        </p:nvSpPr>
        <p:spPr>
          <a:xfrm>
            <a:off x="6546123" y="3419431"/>
            <a:ext cx="2597877" cy="1277273"/>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Jeroen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36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Lives together with his girlfriend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Background in graphic and packaging design </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Works long hours</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Reports to CEO</a:t>
            </a:r>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9" name="Text Placeholder 2">
            <a:extLst>
              <a:ext uri="{FF2B5EF4-FFF2-40B4-BE49-F238E27FC236}">
                <a16:creationId xmlns:a16="http://schemas.microsoft.com/office/drawing/2014/main" xmlns="" id="{743FE646-E991-4FA8-92F0-F4F30B13BC2D}"/>
              </a:ext>
            </a:extLst>
          </p:cNvPr>
          <p:cNvSpPr txBox="1">
            <a:spLocks/>
          </p:cNvSpPr>
          <p:nvPr/>
        </p:nvSpPr>
        <p:spPr>
          <a:xfrm>
            <a:off x="392003" y="848622"/>
            <a:ext cx="5916646" cy="41822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sz="1600" b="1" dirty="0"/>
              <a:t>Buy-in</a:t>
            </a:r>
            <a:br>
              <a:rPr lang="en-US" sz="1600" b="1" dirty="0"/>
            </a:br>
            <a:r>
              <a:rPr lang="en-US" sz="1400" dirty="0">
                <a:latin typeface="+mj-lt"/>
              </a:rPr>
              <a:t>Convince other people to further roll this out. </a:t>
            </a:r>
            <a:br>
              <a:rPr lang="en-US" sz="1400" dirty="0">
                <a:latin typeface="+mj-lt"/>
              </a:rPr>
            </a:br>
            <a:r>
              <a:rPr lang="en-US" sz="1200" i="1" dirty="0">
                <a:solidFill>
                  <a:schemeClr val="tx1">
                    <a:lumMod val="60000"/>
                    <a:lumOff val="40000"/>
                  </a:schemeClr>
                </a:solidFill>
                <a:latin typeface="+mj-lt"/>
              </a:rPr>
              <a:t>(e.g. The sales organization is going to be skeptical and will only be on board if they can offer their customers an easy to use and modern looking application)</a:t>
            </a:r>
          </a:p>
          <a:p>
            <a:pPr marL="0" indent="0" fontAlgn="auto">
              <a:spcAft>
                <a:spcPts val="0"/>
              </a:spcAft>
              <a:buFont typeface="Arial"/>
              <a:buNone/>
            </a:pPr>
            <a:endParaRPr lang="en-US" sz="1200" i="1" dirty="0">
              <a:latin typeface="+mj-lt"/>
            </a:endParaRPr>
          </a:p>
          <a:p>
            <a:pPr marL="0" indent="0" fontAlgn="auto">
              <a:spcBef>
                <a:spcPts val="600"/>
              </a:spcBef>
              <a:spcAft>
                <a:spcPts val="0"/>
              </a:spcAft>
              <a:buFont typeface="Arial"/>
              <a:buNone/>
            </a:pPr>
            <a:r>
              <a:rPr lang="en-US" sz="1600" b="1" dirty="0"/>
              <a:t>Customization</a:t>
            </a:r>
            <a:br>
              <a:rPr lang="en-US" sz="1600" b="1" dirty="0"/>
            </a:br>
            <a:r>
              <a:rPr lang="en-US" sz="1400" dirty="0">
                <a:latin typeface="+mj-lt"/>
              </a:rPr>
              <a:t>It’s important that Jeroen can tailor and tweak the system for a particular customer</a:t>
            </a:r>
            <a:br>
              <a:rPr lang="en-US" sz="1400" dirty="0">
                <a:latin typeface="+mj-lt"/>
              </a:rPr>
            </a:br>
            <a:r>
              <a:rPr lang="en-US" sz="1200" i="1" dirty="0">
                <a:solidFill>
                  <a:schemeClr val="tx1">
                    <a:lumMod val="60000"/>
                    <a:lumOff val="40000"/>
                  </a:schemeClr>
                </a:solidFill>
                <a:latin typeface="+mj-lt"/>
              </a:rPr>
              <a:t>(e.g. A converter typically gets the majority of their business from a few big customers, it’s important that they can customize the forms and the look and feel of the application to these customers)</a:t>
            </a:r>
          </a:p>
          <a:p>
            <a:pPr marL="0" indent="0" fontAlgn="auto">
              <a:spcBef>
                <a:spcPts val="600"/>
              </a:spcBef>
              <a:spcAft>
                <a:spcPts val="0"/>
              </a:spcAft>
              <a:buFont typeface="Arial"/>
              <a:buNone/>
            </a:pPr>
            <a:endParaRPr lang="en-US" sz="1200" i="1" dirty="0">
              <a:latin typeface="+mj-lt"/>
            </a:endParaRPr>
          </a:p>
          <a:p>
            <a:pPr marL="0" indent="0" fontAlgn="auto">
              <a:spcBef>
                <a:spcPts val="600"/>
              </a:spcBef>
              <a:spcAft>
                <a:spcPts val="0"/>
              </a:spcAft>
              <a:buFont typeface="Arial"/>
              <a:buNone/>
            </a:pPr>
            <a:r>
              <a:rPr lang="en-US" sz="1600" b="1" dirty="0"/>
              <a:t>New Users</a:t>
            </a:r>
            <a:br>
              <a:rPr lang="en-US" sz="1600" b="1" dirty="0"/>
            </a:br>
            <a:r>
              <a:rPr lang="en-US" sz="1400" dirty="0">
                <a:latin typeface="+mj-lt"/>
              </a:rPr>
              <a:t>Young new employees and customers have new expectations when working with software. It has to be intuitive and require minimal training, they should be able to self teach.</a:t>
            </a:r>
            <a:br>
              <a:rPr lang="en-US" sz="1400" dirty="0">
                <a:latin typeface="+mj-lt"/>
              </a:rPr>
            </a:br>
            <a:r>
              <a:rPr lang="en-US" sz="1200" i="1" dirty="0">
                <a:solidFill>
                  <a:schemeClr val="tx1">
                    <a:lumMod val="60000"/>
                    <a:lumOff val="40000"/>
                  </a:schemeClr>
                </a:solidFill>
                <a:latin typeface="+mj-lt"/>
              </a:rPr>
              <a:t>(e.g. Millennials take up 40% of the total workforce)</a:t>
            </a:r>
            <a:endParaRPr lang="en-US" sz="1200" dirty="0">
              <a:solidFill>
                <a:schemeClr val="tx1">
                  <a:lumMod val="60000"/>
                  <a:lumOff val="40000"/>
                </a:schemeClr>
              </a:solidFill>
              <a:latin typeface="+mj-lt"/>
            </a:endParaRPr>
          </a:p>
          <a:p>
            <a:pPr marL="0" indent="0" fontAlgn="auto">
              <a:spcAft>
                <a:spcPts val="0"/>
              </a:spcAft>
              <a:buFont typeface="Arial"/>
              <a:buNone/>
            </a:pPr>
            <a:endParaRPr lang="en-US" dirty="0"/>
          </a:p>
        </p:txBody>
      </p:sp>
    </p:spTree>
    <p:extLst>
      <p:ext uri="{BB962C8B-B14F-4D97-AF65-F5344CB8AC3E}">
        <p14:creationId xmlns:p14="http://schemas.microsoft.com/office/powerpoint/2010/main" val="115926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Demo: </a:t>
            </a:r>
            <a:r>
              <a:rPr lang="en-US" sz="2000" b="1" dirty="0">
                <a:solidFill>
                  <a:srgbClr val="BBBE19"/>
                </a:solidFill>
                <a:latin typeface="Calibri" charset="0"/>
                <a:cs typeface="Calibri" charset="0"/>
              </a:rPr>
              <a:t>A New User Experience Story </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WebCenter 18.1 allows you to display the most critical project information in a social media-inspired user interface, familiar to both frequent and infrequent users.</a:t>
            </a:r>
            <a:endParaRPr lang="en-US" sz="1400" b="0" u="none" kern="1200" baseline="0" dirty="0">
              <a:solidFill>
                <a:schemeClr val="tx1"/>
              </a:solidFill>
              <a:latin typeface="+mn-lt"/>
              <a:ea typeface="Open Sans" charset="0"/>
              <a:cs typeface="Open Sans" charset="0"/>
            </a:endParaRPr>
          </a:p>
        </p:txBody>
      </p:sp>
      <p:pic>
        <p:nvPicPr>
          <p:cNvPr id="11" name="Picture 3">
            <a:extLst>
              <a:ext uri="{FF2B5EF4-FFF2-40B4-BE49-F238E27FC236}">
                <a16:creationId xmlns:a16="http://schemas.microsoft.com/office/drawing/2014/main" xmlns="" id="{46D000C9-3547-514D-90F3-3E08245442D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12269" y="1855694"/>
            <a:ext cx="2433059" cy="2482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3">
            <a:extLst>
              <a:ext uri="{FF2B5EF4-FFF2-40B4-BE49-F238E27FC236}">
                <a16:creationId xmlns:a16="http://schemas.microsoft.com/office/drawing/2014/main" xmlns="" id="{F9D86B7B-B1DD-C44B-8EC2-A345501B96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50413" y="1855694"/>
            <a:ext cx="2433058" cy="2482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xmlns="" id="{77D97D9E-334A-3F43-A65F-26F820BAE3F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982436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9BEF833-4AF6-42DE-AFB1-A61D59E77E26}"/>
              </a:ext>
            </a:extLst>
          </p:cNvPr>
          <p:cNvSpPr>
            <a:spLocks noGrp="1"/>
          </p:cNvSpPr>
          <p:nvPr>
            <p:ph type="body" sz="quarter" idx="13"/>
          </p:nvPr>
        </p:nvSpPr>
        <p:spPr>
          <a:xfrm>
            <a:off x="612000" y="802706"/>
            <a:ext cx="5372687" cy="3796239"/>
          </a:xfrm>
        </p:spPr>
        <p:txBody>
          <a:bodyPr/>
          <a:lstStyle/>
          <a:p>
            <a:pPr marL="0" indent="0">
              <a:buNone/>
            </a:pPr>
            <a:r>
              <a:rPr lang="en-US" b="1" dirty="0"/>
              <a:t>A social media-inspired UI that supports new user adoption</a:t>
            </a:r>
          </a:p>
          <a:p>
            <a:pPr lvl="1"/>
            <a:r>
              <a:rPr lang="en-US" sz="1400" dirty="0"/>
              <a:t>Familiar user experience for both new and current users</a:t>
            </a:r>
          </a:p>
          <a:p>
            <a:pPr lvl="1"/>
            <a:r>
              <a:rPr lang="en-US" sz="1400" dirty="0"/>
              <a:t>Supports both classic view and new view</a:t>
            </a:r>
          </a:p>
          <a:p>
            <a:pPr lvl="1"/>
            <a:r>
              <a:rPr lang="en-US" sz="1400" dirty="0"/>
              <a:t>Configurable per user group</a:t>
            </a:r>
          </a:p>
          <a:p>
            <a:pPr marL="0" indent="0">
              <a:spcBef>
                <a:spcPts val="600"/>
              </a:spcBef>
              <a:buNone/>
            </a:pPr>
            <a:r>
              <a:rPr lang="en-US" b="1" dirty="0"/>
              <a:t>Powerful dashboards summarize all tasks and approvals with relevant information for a user</a:t>
            </a:r>
          </a:p>
          <a:p>
            <a:pPr lvl="1"/>
            <a:r>
              <a:rPr lang="en-US" sz="1400" dirty="0"/>
              <a:t>All activities for a non-frequent user in a single dashboard</a:t>
            </a:r>
          </a:p>
          <a:p>
            <a:pPr lvl="1"/>
            <a:r>
              <a:rPr lang="en-US" sz="1400" dirty="0"/>
              <a:t>Look and feel based on user group using drag &amp; drop</a:t>
            </a:r>
          </a:p>
          <a:p>
            <a:pPr marL="0" indent="0">
              <a:spcBef>
                <a:spcPts val="600"/>
              </a:spcBef>
              <a:buNone/>
            </a:pPr>
            <a:r>
              <a:rPr lang="en-US" b="1" dirty="0"/>
              <a:t>Global Discussions make it easy to send out Tip’s and Tricks </a:t>
            </a:r>
          </a:p>
          <a:p>
            <a:pPr lvl="1"/>
            <a:r>
              <a:rPr lang="en-US" sz="1400" dirty="0"/>
              <a:t>Drive collaboration with frequent user interaction</a:t>
            </a:r>
          </a:p>
        </p:txBody>
      </p:sp>
      <p:sp>
        <p:nvSpPr>
          <p:cNvPr id="3" name="Text Placeholder 2">
            <a:extLst>
              <a:ext uri="{FF2B5EF4-FFF2-40B4-BE49-F238E27FC236}">
                <a16:creationId xmlns:a16="http://schemas.microsoft.com/office/drawing/2014/main" xmlns="" id="{8C7E73E0-1541-4A29-BED0-D413BC714645}"/>
              </a:ext>
            </a:extLst>
          </p:cNvPr>
          <p:cNvSpPr>
            <a:spLocks noGrp="1"/>
          </p:cNvSpPr>
          <p:nvPr>
            <p:ph type="body" sz="quarter" idx="10"/>
          </p:nvPr>
        </p:nvSpPr>
        <p:spPr>
          <a:xfrm>
            <a:off x="612000" y="121461"/>
            <a:ext cx="7920000" cy="540000"/>
          </a:xfrm>
        </p:spPr>
        <p:txBody>
          <a:bodyPr/>
          <a:lstStyle/>
          <a:p>
            <a:r>
              <a:rPr lang="en-US" dirty="0"/>
              <a:t>How can WebCenter help?</a:t>
            </a:r>
          </a:p>
        </p:txBody>
      </p:sp>
      <p:pic>
        <p:nvPicPr>
          <p:cNvPr id="4" name="Picture 2">
            <a:extLst>
              <a:ext uri="{FF2B5EF4-FFF2-40B4-BE49-F238E27FC236}">
                <a16:creationId xmlns:a16="http://schemas.microsoft.com/office/drawing/2014/main" xmlns="" id="{C2876EDB-2925-7148-837C-E1E502D55F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6055" y="2147449"/>
            <a:ext cx="2239444" cy="1164230"/>
          </a:xfrm>
          <a:prstGeom prst="rect">
            <a:avLst/>
          </a:prstGeom>
          <a:noFill/>
          <a:ln w="9525">
            <a:solidFill>
              <a:srgbClr val="BBBE19"/>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xmlns="" id="{6E4D9325-1B80-4944-95E5-0A5B84859A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2746" y="3442088"/>
            <a:ext cx="1712944" cy="1037966"/>
          </a:xfrm>
          <a:prstGeom prst="rect">
            <a:avLst/>
          </a:prstGeom>
          <a:noFill/>
          <a:ln w="9525">
            <a:solidFill>
              <a:srgbClr val="BBBE19"/>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xmlns="" id="{92516778-1F22-5C45-ABF5-37E92DDCD8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7809" y="4116345"/>
            <a:ext cx="1827690" cy="540000"/>
          </a:xfrm>
          <a:prstGeom prst="rect">
            <a:avLst/>
          </a:prstGeom>
          <a:noFill/>
          <a:ln w="9525">
            <a:solidFill>
              <a:srgbClr val="BBBE19"/>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xmlns="" id="{1E68A116-2499-6F48-B24C-8962B3E901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2746" y="762362"/>
            <a:ext cx="2242753" cy="1254679"/>
          </a:xfrm>
          <a:prstGeom prst="rect">
            <a:avLst/>
          </a:prstGeom>
          <a:noFill/>
          <a:ln w="9525">
            <a:solidFill>
              <a:srgbClr val="BBBE19"/>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xmlns="" id="{01D9D9A0-96B6-5E4E-B248-670985FE666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155479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740052C-8D8C-2A44-B861-64ECBCE8800D}"/>
              </a:ext>
            </a:extLst>
          </p:cNvPr>
          <p:cNvSpPr>
            <a:spLocks noGrp="1"/>
          </p:cNvSpPr>
          <p:nvPr>
            <p:ph type="body" sz="quarter" idx="4294967295"/>
          </p:nvPr>
        </p:nvSpPr>
        <p:spPr>
          <a:xfrm>
            <a:off x="1223963" y="360363"/>
            <a:ext cx="7920037" cy="539750"/>
          </a:xfrm>
          <a:prstGeom prst="rect">
            <a:avLst/>
          </a:prstGeom>
        </p:spPr>
        <p:txBody>
          <a:bodyPr/>
          <a:lstStyle/>
          <a:p>
            <a:r>
              <a:rPr lang="en-US" dirty="0"/>
              <a:t>Products</a:t>
            </a:r>
          </a:p>
        </p:txBody>
      </p:sp>
      <p:pic>
        <p:nvPicPr>
          <p:cNvPr id="4" name="Picture 3">
            <a:extLst>
              <a:ext uri="{FF2B5EF4-FFF2-40B4-BE49-F238E27FC236}">
                <a16:creationId xmlns:a16="http://schemas.microsoft.com/office/drawing/2014/main" xmlns="" id="{C6433433-2DD7-6D49-BE8F-47866DD29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Freeform 9">
            <a:extLst>
              <a:ext uri="{FF2B5EF4-FFF2-40B4-BE49-F238E27FC236}">
                <a16:creationId xmlns:a16="http://schemas.microsoft.com/office/drawing/2014/main" xmlns="" id="{FE42C31C-C485-4B49-8F61-7012EEC2BBFF}"/>
              </a:ext>
            </a:extLst>
          </p:cNvPr>
          <p:cNvSpPr/>
          <p:nvPr/>
        </p:nvSpPr>
        <p:spPr>
          <a:xfrm flipH="1">
            <a:off x="0" y="0"/>
            <a:ext cx="4572000"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r>
              <a:rPr lang="en-US" sz="5400" dirty="0"/>
              <a:t>  </a:t>
            </a:r>
            <a:r>
              <a:rPr lang="en-US" sz="5400" dirty="0">
                <a:latin typeface="Calibri" panose="020F0502020204030204" pitchFamily="34" charset="0"/>
                <a:cs typeface="Calibri" panose="020F0502020204030204" pitchFamily="34" charset="0"/>
              </a:rPr>
              <a:t>WebCenter</a:t>
            </a:r>
          </a:p>
          <a:p>
            <a:pPr lvl="0"/>
            <a:r>
              <a:rPr lang="en-US" sz="5400" dirty="0"/>
              <a:t>  Refresh</a:t>
            </a:r>
          </a:p>
        </p:txBody>
      </p:sp>
    </p:spTree>
    <p:extLst>
      <p:ext uri="{BB962C8B-B14F-4D97-AF65-F5344CB8AC3E}">
        <p14:creationId xmlns:p14="http://schemas.microsoft.com/office/powerpoint/2010/main" val="104381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84C682-E0DE-CF4C-A8E7-0DCCEBBB76E7}"/>
              </a:ext>
            </a:extLst>
          </p:cNvPr>
          <p:cNvSpPr>
            <a:spLocks noGrp="1"/>
          </p:cNvSpPr>
          <p:nvPr>
            <p:ph type="body" sz="quarter" idx="13"/>
          </p:nvPr>
        </p:nvSpPr>
        <p:spPr/>
        <p:txBody>
          <a:bodyPr/>
          <a:lstStyle/>
          <a:p>
            <a:pPr marL="0" indent="0">
              <a:lnSpc>
                <a:spcPct val="100000"/>
              </a:lnSpc>
              <a:buNone/>
            </a:pPr>
            <a:r>
              <a:rPr lang="en-US" b="1" dirty="0"/>
              <a:t>User Adoption</a:t>
            </a:r>
          </a:p>
          <a:p>
            <a:pPr lvl="1">
              <a:lnSpc>
                <a:spcPct val="100000"/>
              </a:lnSpc>
            </a:pPr>
            <a:r>
              <a:rPr lang="en-US" sz="1400" dirty="0"/>
              <a:t>Because of the Social Media Inspired UI and Dashboards, users find it a breeze to work in WebCenter and use it when they can.</a:t>
            </a:r>
          </a:p>
          <a:p>
            <a:pPr marL="457200" lvl="1" indent="0">
              <a:lnSpc>
                <a:spcPct val="100000"/>
              </a:lnSpc>
              <a:buNone/>
            </a:pPr>
            <a:endParaRPr lang="en-US" dirty="0"/>
          </a:p>
          <a:p>
            <a:pPr marL="0" indent="0">
              <a:lnSpc>
                <a:spcPct val="100000"/>
              </a:lnSpc>
              <a:buNone/>
            </a:pPr>
            <a:r>
              <a:rPr lang="en-US" b="1" dirty="0"/>
              <a:t>Buy-in From Other Departments</a:t>
            </a:r>
          </a:p>
          <a:p>
            <a:pPr lvl="1">
              <a:lnSpc>
                <a:spcPct val="100000"/>
              </a:lnSpc>
            </a:pPr>
            <a:r>
              <a:rPr lang="en-US" sz="1400" dirty="0"/>
              <a:t>When showing the artwork management system to other departments, they quickly understands how it works and see the value.</a:t>
            </a:r>
          </a:p>
          <a:p>
            <a:pPr lvl="1">
              <a:lnSpc>
                <a:spcPct val="100000"/>
              </a:lnSpc>
            </a:pPr>
            <a:endParaRPr lang="en-US" dirty="0"/>
          </a:p>
          <a:p>
            <a:pPr marL="0" indent="0">
              <a:lnSpc>
                <a:spcPct val="100000"/>
              </a:lnSpc>
              <a:buNone/>
            </a:pPr>
            <a:r>
              <a:rPr lang="en-US" b="1" dirty="0"/>
              <a:t>Reduced Training Cost</a:t>
            </a:r>
          </a:p>
          <a:p>
            <a:pPr lvl="1">
              <a:lnSpc>
                <a:spcPct val="100000"/>
              </a:lnSpc>
            </a:pPr>
            <a:r>
              <a:rPr lang="en-US" sz="1400" dirty="0"/>
              <a:t>Because the system is so intuitive, less training is needed!</a:t>
            </a:r>
          </a:p>
          <a:p>
            <a:pPr lvl="1">
              <a:lnSpc>
                <a:spcPct val="100000"/>
              </a:lnSpc>
            </a:pPr>
            <a:r>
              <a:rPr lang="en-US" sz="1400" dirty="0"/>
              <a:t>Dashboards and the global discussions make it easy to get your training material to your users.</a:t>
            </a:r>
          </a:p>
          <a:p>
            <a:pPr marL="0" indent="0">
              <a:lnSpc>
                <a:spcPct val="100000"/>
              </a:lnSpc>
              <a:buNone/>
            </a:pPr>
            <a:endParaRPr lang="en-US" dirty="0"/>
          </a:p>
        </p:txBody>
      </p:sp>
      <p:sp>
        <p:nvSpPr>
          <p:cNvPr id="3" name="Text Placeholder 2">
            <a:extLst>
              <a:ext uri="{FF2B5EF4-FFF2-40B4-BE49-F238E27FC236}">
                <a16:creationId xmlns:a16="http://schemas.microsoft.com/office/drawing/2014/main" xmlns="" id="{9200A5B9-843E-2D49-9B84-D725B9D18C8F}"/>
              </a:ext>
            </a:extLst>
          </p:cNvPr>
          <p:cNvSpPr>
            <a:spLocks noGrp="1"/>
          </p:cNvSpPr>
          <p:nvPr>
            <p:ph type="body" sz="quarter" idx="10"/>
          </p:nvPr>
        </p:nvSpPr>
        <p:spPr/>
        <p:txBody>
          <a:bodyPr/>
          <a:lstStyle/>
          <a:p>
            <a:r>
              <a:rPr lang="en-US" dirty="0"/>
              <a:t>What’s the value?</a:t>
            </a:r>
          </a:p>
        </p:txBody>
      </p:sp>
      <p:sp>
        <p:nvSpPr>
          <p:cNvPr id="4" name="TextBox 3">
            <a:extLst>
              <a:ext uri="{FF2B5EF4-FFF2-40B4-BE49-F238E27FC236}">
                <a16:creationId xmlns:a16="http://schemas.microsoft.com/office/drawing/2014/main" xmlns="" id="{A447B137-CDB1-1945-9ECA-4D95ACE43DC9}"/>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1278910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AA67B2-4801-4A40-8A6B-5F4A8DA4DA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1" y="1"/>
            <a:ext cx="9144000" cy="5143500"/>
          </a:xfrm>
          <a:prstGeom prst="rect">
            <a:avLst/>
          </a:prstGeom>
        </p:spPr>
      </p:pic>
      <p:sp>
        <p:nvSpPr>
          <p:cNvPr id="10" name="Freeform 9">
            <a:extLst>
              <a:ext uri="{FF2B5EF4-FFF2-40B4-BE49-F238E27FC236}">
                <a16:creationId xmlns:a16="http://schemas.microsoft.com/office/drawing/2014/main" xmlns="" id="{FE42C31C-C485-4B49-8F61-7012EEC2BBFF}"/>
              </a:ext>
            </a:extLst>
          </p:cNvPr>
          <p:cNvSpPr/>
          <p:nvPr/>
        </p:nvSpPr>
        <p:spPr>
          <a:xfrm>
            <a:off x="3734383" y="0"/>
            <a:ext cx="5409618"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lgn="r"/>
            <a:r>
              <a:rPr lang="en-US" sz="4000" dirty="0"/>
              <a:t> </a:t>
            </a:r>
            <a:endParaRPr lang="en-US" sz="4000" b="1" dirty="0"/>
          </a:p>
        </p:txBody>
      </p:sp>
      <p:sp>
        <p:nvSpPr>
          <p:cNvPr id="3" name="TextBox 2">
            <a:extLst>
              <a:ext uri="{FF2B5EF4-FFF2-40B4-BE49-F238E27FC236}">
                <a16:creationId xmlns:a16="http://schemas.microsoft.com/office/drawing/2014/main" xmlns="" id="{944E9DC2-A6BD-FB47-B287-FBCC4886E232}"/>
              </a:ext>
            </a:extLst>
          </p:cNvPr>
          <p:cNvSpPr txBox="1"/>
          <p:nvPr/>
        </p:nvSpPr>
        <p:spPr>
          <a:xfrm>
            <a:off x="4404476" y="1488797"/>
            <a:ext cx="4634821" cy="1754326"/>
          </a:xfrm>
          <a:prstGeom prst="rect">
            <a:avLst/>
          </a:prstGeom>
          <a:noFill/>
        </p:spPr>
        <p:txBody>
          <a:bodyPr wrap="square" lIns="90000" rtlCol="0" anchor="t" anchorCtr="0">
            <a:spAutoFit/>
          </a:bodyPr>
          <a:lstStyle/>
          <a:p>
            <a:pPr algn="r"/>
            <a:r>
              <a:rPr lang="en-US" sz="3600" dirty="0">
                <a:solidFill>
                  <a:schemeClr val="lt1"/>
                </a:solidFill>
                <a:latin typeface="Calibri" panose="020F0502020204030204" pitchFamily="34" charset="0"/>
                <a:ea typeface="+mn-ea"/>
                <a:cs typeface="Calibri" panose="020F0502020204030204" pitchFamily="34" charset="0"/>
              </a:rPr>
              <a:t>a better </a:t>
            </a:r>
          </a:p>
          <a:p>
            <a:pPr algn="r"/>
            <a:r>
              <a:rPr lang="en-US" sz="3600" b="1" dirty="0">
                <a:solidFill>
                  <a:schemeClr val="lt1"/>
                </a:solidFill>
                <a:latin typeface="Calibri" panose="020F0502020204030204" pitchFamily="34" charset="0"/>
                <a:ea typeface="+mn-ea"/>
                <a:cs typeface="Calibri" panose="020F0502020204030204" pitchFamily="34" charset="0"/>
              </a:rPr>
              <a:t>reporting story </a:t>
            </a:r>
          </a:p>
          <a:p>
            <a:pPr algn="r"/>
            <a:r>
              <a:rPr lang="en-US" sz="3600" dirty="0">
                <a:solidFill>
                  <a:schemeClr val="lt1"/>
                </a:solidFill>
                <a:latin typeface="Calibri" panose="020F0502020204030204" pitchFamily="34" charset="0"/>
                <a:ea typeface="+mn-ea"/>
                <a:cs typeface="Calibri" panose="020F0502020204030204" pitchFamily="34" charset="0"/>
              </a:rPr>
              <a:t>for Maarten</a:t>
            </a:r>
          </a:p>
        </p:txBody>
      </p:sp>
    </p:spTree>
    <p:extLst>
      <p:ext uri="{BB962C8B-B14F-4D97-AF65-F5344CB8AC3E}">
        <p14:creationId xmlns:p14="http://schemas.microsoft.com/office/powerpoint/2010/main" val="713177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8" name="Text Placeholder 1">
            <a:extLst>
              <a:ext uri="{FF2B5EF4-FFF2-40B4-BE49-F238E27FC236}">
                <a16:creationId xmlns:a16="http://schemas.microsoft.com/office/drawing/2014/main" xmlns="" id="{49B22AA1-01B7-4B88-B5A1-0BD9736395CA}"/>
              </a:ext>
            </a:extLst>
          </p:cNvPr>
          <p:cNvSpPr txBox="1">
            <a:spLocks/>
          </p:cNvSpPr>
          <p:nvPr/>
        </p:nvSpPr>
        <p:spPr>
          <a:xfrm>
            <a:off x="370776" y="271447"/>
            <a:ext cx="5937876" cy="5397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b="1" dirty="0"/>
              <a:t>Maarten: </a:t>
            </a:r>
            <a:r>
              <a:rPr lang="en-US" dirty="0">
                <a:solidFill>
                  <a:srgbClr val="BBBE19"/>
                </a:solidFill>
              </a:rPr>
              <a:t>Managing Director</a:t>
            </a:r>
          </a:p>
        </p:txBody>
      </p:sp>
      <p:pic>
        <p:nvPicPr>
          <p:cNvPr id="12" name="Picture 2" descr="Related image">
            <a:extLst>
              <a:ext uri="{FF2B5EF4-FFF2-40B4-BE49-F238E27FC236}">
                <a16:creationId xmlns:a16="http://schemas.microsoft.com/office/drawing/2014/main" xmlns="" id="{0161F412-FF1F-44C5-9314-10B293671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977" y="1096734"/>
            <a:ext cx="2427043" cy="145622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FE853E0-192C-469D-BF5C-33861698F72D}"/>
              </a:ext>
            </a:extLst>
          </p:cNvPr>
          <p:cNvSpPr txBox="1"/>
          <p:nvPr/>
        </p:nvSpPr>
        <p:spPr>
          <a:xfrm>
            <a:off x="6529977" y="2571750"/>
            <a:ext cx="2427043" cy="1446550"/>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Maarten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54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Married with children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Background in graphic and packaging design </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Works long hours</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Appreciates a good coffee and “</a:t>
            </a:r>
            <a:r>
              <a:rPr lang="en-US" sz="1100" dirty="0" err="1">
                <a:solidFill>
                  <a:schemeClr val="bg1"/>
                </a:solidFill>
                <a:latin typeface="Calibri Light" panose="020F0302020204030204" pitchFamily="34" charset="0"/>
                <a:cs typeface="Calibri Light" panose="020F0302020204030204" pitchFamily="34" charset="0"/>
              </a:rPr>
              <a:t>broodje</a:t>
            </a:r>
            <a:r>
              <a:rPr lang="en-US" sz="1100" dirty="0">
                <a:solidFill>
                  <a:schemeClr val="bg1"/>
                </a:solidFill>
                <a:latin typeface="Calibri Light" panose="020F0302020204030204" pitchFamily="34" charset="0"/>
                <a:cs typeface="Calibri Light" panose="020F0302020204030204" pitchFamily="34" charset="0"/>
              </a:rPr>
              <a:t> </a:t>
            </a:r>
            <a:r>
              <a:rPr lang="en-US" sz="1100" dirty="0" err="1">
                <a:solidFill>
                  <a:schemeClr val="bg1"/>
                </a:solidFill>
                <a:latin typeface="Calibri Light" panose="020F0302020204030204" pitchFamily="34" charset="0"/>
                <a:cs typeface="Calibri Light" panose="020F0302020204030204" pitchFamily="34" charset="0"/>
              </a:rPr>
              <a:t>kroket</a:t>
            </a:r>
            <a:r>
              <a:rPr lang="en-US" sz="1100" dirty="0">
                <a:solidFill>
                  <a:schemeClr val="bg1"/>
                </a:solidFill>
                <a:latin typeface="Calibri Light" panose="020F0302020204030204" pitchFamily="34" charset="0"/>
                <a:cs typeface="Calibri Light" panose="020F0302020204030204" pitchFamily="34" charset="0"/>
              </a:rPr>
              <a:t>”</a:t>
            </a:r>
          </a:p>
        </p:txBody>
      </p:sp>
      <p:sp>
        <p:nvSpPr>
          <p:cNvPr id="14" name="Text Placeholder 1">
            <a:extLst>
              <a:ext uri="{FF2B5EF4-FFF2-40B4-BE49-F238E27FC236}">
                <a16:creationId xmlns:a16="http://schemas.microsoft.com/office/drawing/2014/main" xmlns="" id="{EA29B3CC-EE2E-47A6-91DE-3AF2B36DD4C2}"/>
              </a:ext>
            </a:extLst>
          </p:cNvPr>
          <p:cNvSpPr txBox="1">
            <a:spLocks/>
          </p:cNvSpPr>
          <p:nvPr/>
        </p:nvSpPr>
        <p:spPr>
          <a:xfrm>
            <a:off x="370776" y="1020727"/>
            <a:ext cx="5866991" cy="341393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Maarten founded the company 20 years ago.</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He has a technical background but makes mostly business decisions these days.</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He’s a busy man but he still likes to be closely involved in daily operations.</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Like any Managing Directors he wants to expand and modernize by extending his existing customer base.</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He tries to beat the competition by offering the best service and quality for the same price.</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Wants to bring costs down to get a better margin</a:t>
            </a:r>
          </a:p>
        </p:txBody>
      </p:sp>
    </p:spTree>
    <p:extLst>
      <p:ext uri="{BB962C8B-B14F-4D97-AF65-F5344CB8AC3E}">
        <p14:creationId xmlns:p14="http://schemas.microsoft.com/office/powerpoint/2010/main" val="2577674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8" name="Text Placeholder 1">
            <a:extLst>
              <a:ext uri="{FF2B5EF4-FFF2-40B4-BE49-F238E27FC236}">
                <a16:creationId xmlns:a16="http://schemas.microsoft.com/office/drawing/2014/main" xmlns="" id="{49B22AA1-01B7-4B88-B5A1-0BD9736395CA}"/>
              </a:ext>
            </a:extLst>
          </p:cNvPr>
          <p:cNvSpPr txBox="1">
            <a:spLocks/>
          </p:cNvSpPr>
          <p:nvPr/>
        </p:nvSpPr>
        <p:spPr>
          <a:xfrm>
            <a:off x="370776" y="271447"/>
            <a:ext cx="5937876" cy="5397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b="1" dirty="0"/>
              <a:t>Maarten: </a:t>
            </a:r>
            <a:r>
              <a:rPr lang="en-US" dirty="0">
                <a:solidFill>
                  <a:srgbClr val="BBBE19"/>
                </a:solidFill>
              </a:rPr>
              <a:t>Challenges</a:t>
            </a:r>
          </a:p>
        </p:txBody>
      </p:sp>
      <p:pic>
        <p:nvPicPr>
          <p:cNvPr id="11" name="Picture 2" descr="Related image">
            <a:extLst>
              <a:ext uri="{FF2B5EF4-FFF2-40B4-BE49-F238E27FC236}">
                <a16:creationId xmlns:a16="http://schemas.microsoft.com/office/drawing/2014/main" xmlns="" id="{CF5B432E-9FB0-40D7-8775-2F0EFEA0F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977" y="1096734"/>
            <a:ext cx="2427043" cy="145622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06EA4790-2300-41EF-81D9-A09A34AA68B0}"/>
              </a:ext>
            </a:extLst>
          </p:cNvPr>
          <p:cNvSpPr txBox="1"/>
          <p:nvPr/>
        </p:nvSpPr>
        <p:spPr>
          <a:xfrm>
            <a:off x="6529977" y="2571750"/>
            <a:ext cx="2427043" cy="1446550"/>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Maarten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54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Married with children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Background in graphic and packaging design </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Works long hours</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Appreciates a good coffee and “</a:t>
            </a:r>
            <a:r>
              <a:rPr lang="en-US" sz="1100" dirty="0" err="1">
                <a:solidFill>
                  <a:schemeClr val="bg1"/>
                </a:solidFill>
                <a:latin typeface="Calibri Light" panose="020F0302020204030204" pitchFamily="34" charset="0"/>
                <a:cs typeface="Calibri Light" panose="020F0302020204030204" pitchFamily="34" charset="0"/>
              </a:rPr>
              <a:t>broodje</a:t>
            </a:r>
            <a:r>
              <a:rPr lang="en-US" sz="1100" dirty="0">
                <a:solidFill>
                  <a:schemeClr val="bg1"/>
                </a:solidFill>
                <a:latin typeface="Calibri Light" panose="020F0302020204030204" pitchFamily="34" charset="0"/>
                <a:cs typeface="Calibri Light" panose="020F0302020204030204" pitchFamily="34" charset="0"/>
              </a:rPr>
              <a:t> </a:t>
            </a:r>
            <a:r>
              <a:rPr lang="en-US" sz="1100" dirty="0" err="1">
                <a:solidFill>
                  <a:schemeClr val="bg1"/>
                </a:solidFill>
                <a:latin typeface="Calibri Light" panose="020F0302020204030204" pitchFamily="34" charset="0"/>
                <a:cs typeface="Calibri Light" panose="020F0302020204030204" pitchFamily="34" charset="0"/>
              </a:rPr>
              <a:t>kroket</a:t>
            </a:r>
            <a:r>
              <a:rPr lang="en-US" sz="1100" dirty="0">
                <a:solidFill>
                  <a:schemeClr val="bg1"/>
                </a:solidFill>
                <a:latin typeface="Calibri Light" panose="020F0302020204030204" pitchFamily="34" charset="0"/>
                <a:cs typeface="Calibri Light" panose="020F0302020204030204" pitchFamily="34" charset="0"/>
              </a:rPr>
              <a:t>”</a:t>
            </a:r>
          </a:p>
        </p:txBody>
      </p:sp>
      <p:sp>
        <p:nvSpPr>
          <p:cNvPr id="14" name="Text Placeholder 1">
            <a:extLst>
              <a:ext uri="{FF2B5EF4-FFF2-40B4-BE49-F238E27FC236}">
                <a16:creationId xmlns:a16="http://schemas.microsoft.com/office/drawing/2014/main" xmlns="" id="{78154D5F-E9BB-419F-ADA3-AAABC421BF4C}"/>
              </a:ext>
            </a:extLst>
          </p:cNvPr>
          <p:cNvSpPr txBox="1">
            <a:spLocks/>
          </p:cNvSpPr>
          <p:nvPr/>
        </p:nvSpPr>
        <p:spPr>
          <a:xfrm>
            <a:off x="370778" y="1113176"/>
            <a:ext cx="5937874" cy="345599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sz="1600" b="1" dirty="0"/>
              <a:t>Visibility</a:t>
            </a:r>
            <a:r>
              <a:rPr lang="en-US" dirty="0">
                <a:latin typeface="+mj-lt"/>
              </a:rPr>
              <a:t/>
            </a:r>
            <a:br>
              <a:rPr lang="en-US" dirty="0">
                <a:latin typeface="+mj-lt"/>
              </a:rPr>
            </a:br>
            <a:r>
              <a:rPr lang="en-US" sz="1400" dirty="0">
                <a:latin typeface="+mj-lt"/>
              </a:rPr>
              <a:t>Due to his lack in time, he doesn’t have a lot of time to follow up closely on his employees but he still doesn’t want to be kept in the dark when it coms to the daily operations.</a:t>
            </a:r>
          </a:p>
          <a:p>
            <a:pPr marL="0" indent="0" fontAlgn="auto">
              <a:spcAft>
                <a:spcPts val="0"/>
              </a:spcAft>
              <a:buFont typeface="Arial"/>
              <a:buNone/>
            </a:pPr>
            <a:endParaRPr lang="en-US" sz="1400" dirty="0">
              <a:latin typeface="+mj-lt"/>
            </a:endParaRPr>
          </a:p>
          <a:p>
            <a:pPr marL="0" indent="0" fontAlgn="auto">
              <a:spcBef>
                <a:spcPts val="600"/>
              </a:spcBef>
              <a:spcAft>
                <a:spcPts val="0"/>
              </a:spcAft>
              <a:buFont typeface="Arial"/>
              <a:buNone/>
            </a:pPr>
            <a:r>
              <a:rPr lang="en-US" sz="1600" b="1" dirty="0"/>
              <a:t>Improvement</a:t>
            </a:r>
            <a:r>
              <a:rPr lang="en-US" dirty="0">
                <a:latin typeface="+mj-lt"/>
              </a:rPr>
              <a:t/>
            </a:r>
            <a:br>
              <a:rPr lang="en-US" dirty="0">
                <a:latin typeface="+mj-lt"/>
              </a:rPr>
            </a:br>
            <a:r>
              <a:rPr lang="en-US" sz="1400" dirty="0">
                <a:latin typeface="+mj-lt"/>
              </a:rPr>
              <a:t>He want’s to know where the bottlenecks in his company are. Get some insight in where he could best improve to protect his margin.</a:t>
            </a:r>
          </a:p>
          <a:p>
            <a:pPr marL="0" indent="0" fontAlgn="auto">
              <a:spcBef>
                <a:spcPts val="600"/>
              </a:spcBef>
              <a:spcAft>
                <a:spcPts val="0"/>
              </a:spcAft>
              <a:buFont typeface="Arial"/>
              <a:buNone/>
            </a:pPr>
            <a:endParaRPr lang="en-US" sz="1400" dirty="0">
              <a:latin typeface="+mj-lt"/>
            </a:endParaRPr>
          </a:p>
          <a:p>
            <a:pPr marL="0" indent="0" fontAlgn="auto">
              <a:spcBef>
                <a:spcPts val="600"/>
              </a:spcBef>
              <a:spcAft>
                <a:spcPts val="0"/>
              </a:spcAft>
              <a:buFont typeface="Arial"/>
              <a:buNone/>
            </a:pPr>
            <a:r>
              <a:rPr lang="en-US" sz="1600" b="1" dirty="0"/>
              <a:t>Modernization</a:t>
            </a:r>
            <a:r>
              <a:rPr lang="en-US" dirty="0">
                <a:latin typeface="+mj-lt"/>
              </a:rPr>
              <a:t/>
            </a:r>
            <a:br>
              <a:rPr lang="en-US" dirty="0">
                <a:latin typeface="+mj-lt"/>
              </a:rPr>
            </a:br>
            <a:r>
              <a:rPr lang="en-US" sz="1400" dirty="0">
                <a:latin typeface="+mj-lt"/>
              </a:rPr>
              <a:t>He wants to show to his customers that his company is a modern and keeps up with the latest technology.</a:t>
            </a:r>
          </a:p>
          <a:p>
            <a:pPr marL="0" indent="0" fontAlgn="auto">
              <a:spcAft>
                <a:spcPts val="0"/>
              </a:spcAft>
              <a:buFont typeface="Arial"/>
              <a:buNone/>
            </a:pPr>
            <a:endParaRPr lang="en-US" dirty="0"/>
          </a:p>
          <a:p>
            <a:pPr fontAlgn="auto">
              <a:spcAft>
                <a:spcPts val="0"/>
              </a:spcAft>
            </a:pPr>
            <a:endParaRPr lang="en-US" dirty="0"/>
          </a:p>
        </p:txBody>
      </p:sp>
    </p:spTree>
    <p:extLst>
      <p:ext uri="{BB962C8B-B14F-4D97-AF65-F5344CB8AC3E}">
        <p14:creationId xmlns:p14="http://schemas.microsoft.com/office/powerpoint/2010/main" val="23263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Demo: </a:t>
            </a:r>
            <a:r>
              <a:rPr lang="en-US" sz="2000" b="1" dirty="0">
                <a:solidFill>
                  <a:srgbClr val="BBBE19"/>
                </a:solidFill>
                <a:latin typeface="Calibri" charset="0"/>
                <a:cs typeface="Calibri" charset="0"/>
              </a:rPr>
              <a:t>A New Reporting Experience Story </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WebCenter 18.1 improves both Search and Reporting capabilities with a smarter approach to information visualization and richer search criteria.</a:t>
            </a:r>
            <a:endParaRPr lang="en-US" sz="1400" b="0" u="none" kern="1200" baseline="0" dirty="0">
              <a:solidFill>
                <a:schemeClr val="tx1"/>
              </a:solidFill>
              <a:latin typeface="+mn-lt"/>
              <a:ea typeface="Open Sans" charset="0"/>
              <a:cs typeface="Open Sans" charset="0"/>
            </a:endParaRPr>
          </a:p>
        </p:txBody>
      </p:sp>
      <p:pic>
        <p:nvPicPr>
          <p:cNvPr id="11" name="Picture 3">
            <a:extLst>
              <a:ext uri="{FF2B5EF4-FFF2-40B4-BE49-F238E27FC236}">
                <a16:creationId xmlns:a16="http://schemas.microsoft.com/office/drawing/2014/main" xmlns="" id="{CAF2F192-0717-8343-920F-2A3E51A024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7666" y="1882594"/>
            <a:ext cx="2415621" cy="1772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Picture 3">
            <a:extLst>
              <a:ext uri="{FF2B5EF4-FFF2-40B4-BE49-F238E27FC236}">
                <a16:creationId xmlns:a16="http://schemas.microsoft.com/office/drawing/2014/main" xmlns="" id="{EDB17E1F-3DC4-4840-A278-5AC9D6B343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891" y="1800439"/>
            <a:ext cx="3085810" cy="1937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2">
            <a:extLst>
              <a:ext uri="{FF2B5EF4-FFF2-40B4-BE49-F238E27FC236}">
                <a16:creationId xmlns:a16="http://schemas.microsoft.com/office/drawing/2014/main" xmlns="" id="{4B3962D7-D325-4D49-84D9-5A3AC70D64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2570" y="3016857"/>
            <a:ext cx="2428607" cy="1461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xmlns="" id="{99C25188-F8AE-D746-BBA8-31FC91EBBC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22797" y="3017422"/>
            <a:ext cx="3771965" cy="1795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xmlns="" id="{F8B94C98-D11F-3848-868E-175B46B31EA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256254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84C682-E0DE-CF4C-A8E7-0DCCEBBB76E7}"/>
              </a:ext>
            </a:extLst>
          </p:cNvPr>
          <p:cNvSpPr>
            <a:spLocks noGrp="1"/>
          </p:cNvSpPr>
          <p:nvPr>
            <p:ph type="body" sz="quarter" idx="13"/>
          </p:nvPr>
        </p:nvSpPr>
        <p:spPr>
          <a:xfrm>
            <a:off x="454994" y="1054463"/>
            <a:ext cx="6441308" cy="3805814"/>
          </a:xfrm>
        </p:spPr>
        <p:txBody>
          <a:bodyPr/>
          <a:lstStyle/>
          <a:p>
            <a:pPr marL="0" indent="0">
              <a:lnSpc>
                <a:spcPct val="100000"/>
              </a:lnSpc>
              <a:buNone/>
            </a:pPr>
            <a:r>
              <a:rPr lang="en-US" b="1" dirty="0">
                <a:latin typeface="Calibri" panose="020F0502020204030204" pitchFamily="34" charset="0"/>
                <a:cs typeface="Calibri" panose="020F0502020204030204" pitchFamily="34" charset="0"/>
              </a:rPr>
              <a:t>Pending Approvals feature replaces the need to analyze why a project has stalled</a:t>
            </a:r>
          </a:p>
          <a:p>
            <a:pPr lvl="1">
              <a:lnSpc>
                <a:spcPct val="100000"/>
              </a:lnSpc>
            </a:pPr>
            <a:r>
              <a:rPr lang="en-US" sz="1400" dirty="0">
                <a:latin typeface="Calibri" panose="020F0502020204030204" pitchFamily="34" charset="0"/>
                <a:cs typeface="Calibri" panose="020F0502020204030204" pitchFamily="34" charset="0"/>
              </a:rPr>
              <a:t>Users can self-serve by analyzing all approvals for their project(s)</a:t>
            </a:r>
          </a:p>
          <a:p>
            <a:pPr lvl="1">
              <a:lnSpc>
                <a:spcPct val="100000"/>
              </a:lnSpc>
            </a:pPr>
            <a:r>
              <a:rPr lang="en-US" sz="1400" dirty="0">
                <a:latin typeface="Calibri" panose="020F0502020204030204" pitchFamily="34" charset="0"/>
                <a:cs typeface="Calibri" panose="020F0502020204030204" pitchFamily="34" charset="0"/>
              </a:rPr>
              <a:t>Users can additionally drill-down on projects to find pending approval stall point</a:t>
            </a:r>
            <a:endParaRPr lang="en-US" sz="1400" i="1" dirty="0">
              <a:latin typeface="Calibri" panose="020F0502020204030204" pitchFamily="34" charset="0"/>
              <a:cs typeface="Calibri" panose="020F0502020204030204" pitchFamily="34" charset="0"/>
            </a:endParaRPr>
          </a:p>
          <a:p>
            <a:pPr marL="0" indent="0">
              <a:lnSpc>
                <a:spcPct val="100000"/>
              </a:lnSpc>
              <a:buNone/>
            </a:pPr>
            <a:r>
              <a:rPr lang="en-US" b="1" dirty="0">
                <a:latin typeface="Calibri" panose="020F0502020204030204" pitchFamily="34" charset="0"/>
                <a:cs typeface="Calibri" panose="020F0502020204030204" pitchFamily="34" charset="0"/>
              </a:rPr>
              <a:t>KPI metrics are easily understood and reported</a:t>
            </a:r>
          </a:p>
          <a:p>
            <a:pPr lvl="1">
              <a:lnSpc>
                <a:spcPct val="100000"/>
              </a:lnSpc>
            </a:pPr>
            <a:r>
              <a:rPr lang="en-US" sz="1400" dirty="0">
                <a:latin typeface="Calibri" panose="020F0502020204030204" pitchFamily="34" charset="0"/>
                <a:cs typeface="Calibri" panose="020F0502020204030204" pitchFamily="34" charset="0"/>
              </a:rPr>
              <a:t>Search on start date, due date, completed date</a:t>
            </a:r>
          </a:p>
          <a:p>
            <a:pPr lvl="1">
              <a:lnSpc>
                <a:spcPct val="100000"/>
              </a:lnSpc>
            </a:pPr>
            <a:r>
              <a:rPr lang="en-US" sz="1400" dirty="0">
                <a:latin typeface="Calibri" panose="020F0502020204030204" pitchFamily="34" charset="0"/>
                <a:cs typeface="Calibri" panose="020F0502020204030204" pitchFamily="34" charset="0"/>
              </a:rPr>
              <a:t>Search on duration and time left of the item</a:t>
            </a:r>
            <a:endParaRPr lang="en-US" sz="1400" dirty="0">
              <a:solidFill>
                <a:schemeClr val="tx1"/>
              </a:solidFill>
              <a:latin typeface="Calibri" panose="020F0502020204030204" pitchFamily="34" charset="0"/>
              <a:ea typeface="Open Sans" charset="0"/>
              <a:cs typeface="Calibri" panose="020F0502020204030204" pitchFamily="34" charset="0"/>
            </a:endParaRPr>
          </a:p>
          <a:p>
            <a:pPr lvl="1">
              <a:lnSpc>
                <a:spcPct val="100000"/>
              </a:lnSpc>
            </a:pPr>
            <a:r>
              <a:rPr lang="en-US" sz="1400" dirty="0">
                <a:latin typeface="Calibri" panose="020F0502020204030204" pitchFamily="34" charset="0"/>
                <a:cs typeface="Calibri" panose="020F0502020204030204" pitchFamily="34" charset="0"/>
              </a:rPr>
              <a:t>Conditional Formatting of dashboards provides more context for project status</a:t>
            </a:r>
          </a:p>
          <a:p>
            <a:pPr marL="0" indent="0">
              <a:lnSpc>
                <a:spcPct val="100000"/>
              </a:lnSpc>
              <a:buNone/>
            </a:pPr>
            <a:r>
              <a:rPr lang="en-US" b="1" dirty="0">
                <a:latin typeface="Calibri" panose="020F0502020204030204" pitchFamily="34" charset="0"/>
                <a:cs typeface="Calibri" panose="020F0502020204030204" pitchFamily="34" charset="0"/>
              </a:rPr>
              <a:t>New Dashboard allows to combine multiple KPI dash board into one</a:t>
            </a:r>
          </a:p>
          <a:p>
            <a:pPr lvl="1">
              <a:lnSpc>
                <a:spcPct val="100000"/>
              </a:lnSpc>
            </a:pPr>
            <a:r>
              <a:rPr lang="en-US" sz="1400" dirty="0">
                <a:latin typeface="Calibri" panose="020F0502020204030204" pitchFamily="34" charset="0"/>
                <a:cs typeface="Calibri" panose="020F0502020204030204" pitchFamily="34" charset="0"/>
              </a:rPr>
              <a:t>One or more KPI reports can be combined and presented in one dashboard</a:t>
            </a:r>
          </a:p>
          <a:p>
            <a:pPr lvl="1">
              <a:lnSpc>
                <a:spcPct val="100000"/>
              </a:lnSpc>
            </a:pPr>
            <a:r>
              <a:rPr lang="en-US" sz="1400" dirty="0">
                <a:latin typeface="Calibri" panose="020F0502020204030204" pitchFamily="34" charset="0"/>
                <a:cs typeface="Calibri" panose="020F0502020204030204" pitchFamily="34" charset="0"/>
              </a:rPr>
              <a:t>Easy to create and configure using drag &amp; drop capability</a:t>
            </a:r>
          </a:p>
          <a:p>
            <a:pPr lvl="1">
              <a:lnSpc>
                <a:spcPct val="100000"/>
              </a:lnSpc>
            </a:pPr>
            <a:endParaRPr lang="en-US" sz="1400" dirty="0">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xmlns="" id="{7F2FE976-8ED3-B84F-B259-F1AC9C07DB6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6301" y="1808432"/>
            <a:ext cx="2010208" cy="1209311"/>
          </a:xfrm>
          <a:prstGeom prst="rect">
            <a:avLst/>
          </a:prstGeom>
          <a:noFill/>
          <a:ln w="9525">
            <a:solidFill>
              <a:srgbClr val="BBBE19"/>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xmlns="" id="{E43D4DC9-97D3-2C4A-8C2F-0A7491E592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6301" y="3214537"/>
            <a:ext cx="2010208" cy="862033"/>
          </a:xfrm>
          <a:prstGeom prst="rect">
            <a:avLst/>
          </a:prstGeom>
          <a:ln>
            <a:solidFill>
              <a:srgbClr val="BBBE19"/>
            </a:solidFill>
          </a:ln>
        </p:spPr>
      </p:pic>
      <p:sp>
        <p:nvSpPr>
          <p:cNvPr id="7" name="Text Placeholder 2">
            <a:extLst>
              <a:ext uri="{FF2B5EF4-FFF2-40B4-BE49-F238E27FC236}">
                <a16:creationId xmlns:a16="http://schemas.microsoft.com/office/drawing/2014/main" xmlns="" id="{8C7544F9-DA85-D947-8BA2-B9CA285E35AC}"/>
              </a:ext>
            </a:extLst>
          </p:cNvPr>
          <p:cNvSpPr txBox="1">
            <a:spLocks/>
          </p:cNvSpPr>
          <p:nvPr/>
        </p:nvSpPr>
        <p:spPr>
          <a:xfrm>
            <a:off x="454994" y="360000"/>
            <a:ext cx="4258200" cy="540000"/>
          </a:xfrm>
          <a:prstGeom prst="rect">
            <a:avLst/>
          </a:prstGeom>
        </p:spPr>
        <p:txBody>
          <a:bodyPr lIns="90000" anchor="b" anchorCtr="0"/>
          <a:lstStyle>
            <a:lvl1pPr marL="0" indent="0" algn="l" defTabSz="914400" rtl="0" eaLnBrk="1" latinLnBrk="0" hangingPunct="1">
              <a:lnSpc>
                <a:spcPct val="90000"/>
              </a:lnSpc>
              <a:spcBef>
                <a:spcPts val="0"/>
              </a:spcBef>
              <a:buFont typeface="Arial"/>
              <a:buNone/>
              <a:defRPr sz="2000" b="1" i="0" kern="1200" baseline="0">
                <a:solidFill>
                  <a:srgbClr val="444B53"/>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How can WebCenter help?</a:t>
            </a:r>
          </a:p>
        </p:txBody>
      </p:sp>
      <p:sp>
        <p:nvSpPr>
          <p:cNvPr id="6" name="TextBox 5">
            <a:extLst>
              <a:ext uri="{FF2B5EF4-FFF2-40B4-BE49-F238E27FC236}">
                <a16:creationId xmlns:a16="http://schemas.microsoft.com/office/drawing/2014/main" xmlns="" id="{CC2F1468-C544-1C42-AC38-CA603928CAC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418543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84C682-E0DE-CF4C-A8E7-0DCCEBBB76E7}"/>
              </a:ext>
            </a:extLst>
          </p:cNvPr>
          <p:cNvSpPr>
            <a:spLocks noGrp="1"/>
          </p:cNvSpPr>
          <p:nvPr>
            <p:ph type="body" sz="quarter" idx="13"/>
          </p:nvPr>
        </p:nvSpPr>
        <p:spPr>
          <a:xfrm>
            <a:off x="720000" y="1159502"/>
            <a:ext cx="8101711" cy="3194753"/>
          </a:xfrm>
        </p:spPr>
        <p:txBody>
          <a:bodyPr/>
          <a:lstStyle/>
          <a:p>
            <a:pPr marL="0" indent="0">
              <a:lnSpc>
                <a:spcPct val="100000"/>
              </a:lnSpc>
              <a:buNone/>
            </a:pPr>
            <a:r>
              <a:rPr lang="en-US" b="1" dirty="0">
                <a:latin typeface="+mj-lt"/>
              </a:rPr>
              <a:t>Reduced daily requests </a:t>
            </a:r>
          </a:p>
          <a:p>
            <a:pPr lvl="1">
              <a:lnSpc>
                <a:spcPct val="100000"/>
              </a:lnSpc>
            </a:pPr>
            <a:r>
              <a:rPr lang="en-US" sz="1400" dirty="0"/>
              <a:t>Ability to self-serve improves user experience while decreasing demands on Maarten’s time</a:t>
            </a:r>
          </a:p>
          <a:p>
            <a:pPr lvl="1">
              <a:lnSpc>
                <a:spcPct val="100000"/>
              </a:lnSpc>
            </a:pPr>
            <a:r>
              <a:rPr lang="en-US" sz="1400" dirty="0"/>
              <a:t>Users can understand bottlenecks quicker and reduce time to market</a:t>
            </a:r>
          </a:p>
          <a:p>
            <a:pPr marL="0" indent="0">
              <a:lnSpc>
                <a:spcPct val="100000"/>
              </a:lnSpc>
              <a:buNone/>
            </a:pPr>
            <a:endParaRPr lang="en-US" b="1" dirty="0"/>
          </a:p>
          <a:p>
            <a:pPr marL="0" indent="0">
              <a:lnSpc>
                <a:spcPct val="100000"/>
              </a:lnSpc>
              <a:buNone/>
            </a:pPr>
            <a:r>
              <a:rPr lang="en-US" b="1" dirty="0">
                <a:latin typeface="+mj-lt"/>
              </a:rPr>
              <a:t>Increased visibility to process and outcomes</a:t>
            </a:r>
          </a:p>
          <a:p>
            <a:pPr lvl="1">
              <a:lnSpc>
                <a:spcPct val="100000"/>
              </a:lnSpc>
            </a:pPr>
            <a:r>
              <a:rPr lang="en-US" sz="1400" dirty="0"/>
              <a:t>Ability to report on KPI metrics unlocks ease of investment justification</a:t>
            </a:r>
          </a:p>
          <a:p>
            <a:pPr lvl="1">
              <a:lnSpc>
                <a:spcPct val="100000"/>
              </a:lnSpc>
            </a:pPr>
            <a:r>
              <a:rPr lang="en-US" sz="1400" dirty="0"/>
              <a:t>Improved reporting will help company understand how to improve processes</a:t>
            </a:r>
          </a:p>
        </p:txBody>
      </p:sp>
      <p:sp>
        <p:nvSpPr>
          <p:cNvPr id="3" name="Text Placeholder 2">
            <a:extLst>
              <a:ext uri="{FF2B5EF4-FFF2-40B4-BE49-F238E27FC236}">
                <a16:creationId xmlns:a16="http://schemas.microsoft.com/office/drawing/2014/main" xmlns="" id="{9200A5B9-843E-2D49-9B84-D725B9D18C8F}"/>
              </a:ext>
            </a:extLst>
          </p:cNvPr>
          <p:cNvSpPr>
            <a:spLocks noGrp="1"/>
          </p:cNvSpPr>
          <p:nvPr>
            <p:ph type="body" sz="quarter" idx="10"/>
          </p:nvPr>
        </p:nvSpPr>
        <p:spPr/>
        <p:txBody>
          <a:bodyPr/>
          <a:lstStyle/>
          <a:p>
            <a:r>
              <a:rPr lang="en-US" dirty="0"/>
              <a:t>What’s the value?</a:t>
            </a:r>
          </a:p>
        </p:txBody>
      </p:sp>
      <p:sp>
        <p:nvSpPr>
          <p:cNvPr id="4" name="TextBox 3">
            <a:extLst>
              <a:ext uri="{FF2B5EF4-FFF2-40B4-BE49-F238E27FC236}">
                <a16:creationId xmlns:a16="http://schemas.microsoft.com/office/drawing/2014/main" xmlns="" id="{0ABB0C06-4F40-C447-B30B-A93AA8276141}"/>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356551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DA487A-F9FC-654A-8C3D-D7A16E09062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0" y="0"/>
            <a:ext cx="9139342" cy="5143500"/>
          </a:xfrm>
          <a:prstGeom prst="rect">
            <a:avLst/>
          </a:prstGeom>
          <a:solidFill>
            <a:srgbClr val="2F63A5"/>
          </a:solidFill>
        </p:spPr>
      </p:pic>
      <p:sp>
        <p:nvSpPr>
          <p:cNvPr id="10" name="Freeform 9">
            <a:extLst>
              <a:ext uri="{FF2B5EF4-FFF2-40B4-BE49-F238E27FC236}">
                <a16:creationId xmlns:a16="http://schemas.microsoft.com/office/drawing/2014/main" xmlns="" id="{FE42C31C-C485-4B49-8F61-7012EEC2BBFF}"/>
              </a:ext>
            </a:extLst>
          </p:cNvPr>
          <p:cNvSpPr/>
          <p:nvPr/>
        </p:nvSpPr>
        <p:spPr>
          <a:xfrm>
            <a:off x="3734383" y="0"/>
            <a:ext cx="5409618"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lgn="r"/>
            <a:r>
              <a:rPr lang="en-US" sz="4000" dirty="0"/>
              <a:t> </a:t>
            </a:r>
            <a:endParaRPr lang="en-US" sz="4000" b="1" dirty="0"/>
          </a:p>
        </p:txBody>
      </p:sp>
      <p:sp>
        <p:nvSpPr>
          <p:cNvPr id="3" name="TextBox 2">
            <a:extLst>
              <a:ext uri="{FF2B5EF4-FFF2-40B4-BE49-F238E27FC236}">
                <a16:creationId xmlns:a16="http://schemas.microsoft.com/office/drawing/2014/main" xmlns="" id="{944E9DC2-A6BD-FB47-B287-FBCC4886E232}"/>
              </a:ext>
            </a:extLst>
          </p:cNvPr>
          <p:cNvSpPr txBox="1"/>
          <p:nvPr/>
        </p:nvSpPr>
        <p:spPr>
          <a:xfrm>
            <a:off x="4404476" y="1488797"/>
            <a:ext cx="4634821" cy="1754326"/>
          </a:xfrm>
          <a:prstGeom prst="rect">
            <a:avLst/>
          </a:prstGeom>
          <a:noFill/>
        </p:spPr>
        <p:txBody>
          <a:bodyPr wrap="square" lIns="90000" rtlCol="0" anchor="t" anchorCtr="0">
            <a:spAutoFit/>
          </a:bodyPr>
          <a:lstStyle/>
          <a:p>
            <a:pPr algn="r"/>
            <a:r>
              <a:rPr lang="en-US" sz="3600" dirty="0">
                <a:solidFill>
                  <a:schemeClr val="lt1"/>
                </a:solidFill>
                <a:latin typeface="Calibri" panose="020F0502020204030204" pitchFamily="34" charset="0"/>
                <a:ea typeface="+mn-ea"/>
                <a:cs typeface="Calibri" panose="020F0502020204030204" pitchFamily="34" charset="0"/>
              </a:rPr>
              <a:t>a better</a:t>
            </a:r>
          </a:p>
          <a:p>
            <a:pPr algn="r"/>
            <a:r>
              <a:rPr lang="en-US" sz="3600" b="1" dirty="0">
                <a:solidFill>
                  <a:schemeClr val="lt1"/>
                </a:solidFill>
                <a:latin typeface="Calibri" panose="020F0502020204030204" pitchFamily="34" charset="0"/>
                <a:ea typeface="+mn-ea"/>
                <a:cs typeface="Calibri" panose="020F0502020204030204" pitchFamily="34" charset="0"/>
              </a:rPr>
              <a:t>3D experience story </a:t>
            </a:r>
          </a:p>
          <a:p>
            <a:pPr algn="r"/>
            <a:r>
              <a:rPr lang="en-US" sz="3600" dirty="0">
                <a:solidFill>
                  <a:schemeClr val="lt1"/>
                </a:solidFill>
                <a:latin typeface="Calibri" panose="020F0502020204030204" pitchFamily="34" charset="0"/>
                <a:ea typeface="+mn-ea"/>
                <a:cs typeface="Calibri" panose="020F0502020204030204" pitchFamily="34" charset="0"/>
              </a:rPr>
              <a:t>for Julie</a:t>
            </a:r>
          </a:p>
        </p:txBody>
      </p:sp>
    </p:spTree>
    <p:extLst>
      <p:ext uri="{BB962C8B-B14F-4D97-AF65-F5344CB8AC3E}">
        <p14:creationId xmlns:p14="http://schemas.microsoft.com/office/powerpoint/2010/main" val="535408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8" name="Text Placeholder 1">
            <a:extLst>
              <a:ext uri="{FF2B5EF4-FFF2-40B4-BE49-F238E27FC236}">
                <a16:creationId xmlns:a16="http://schemas.microsoft.com/office/drawing/2014/main" xmlns="" id="{49B22AA1-01B7-4B88-B5A1-0BD9736395CA}"/>
              </a:ext>
            </a:extLst>
          </p:cNvPr>
          <p:cNvSpPr txBox="1">
            <a:spLocks/>
          </p:cNvSpPr>
          <p:nvPr/>
        </p:nvSpPr>
        <p:spPr>
          <a:xfrm>
            <a:off x="370776" y="271447"/>
            <a:ext cx="5937876" cy="5397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b="1" dirty="0"/>
              <a:t>Julie: </a:t>
            </a:r>
            <a:r>
              <a:rPr lang="en-US" dirty="0">
                <a:solidFill>
                  <a:srgbClr val="BBBE19"/>
                </a:solidFill>
              </a:rPr>
              <a:t>Commercial Director</a:t>
            </a:r>
          </a:p>
        </p:txBody>
      </p:sp>
      <p:pic>
        <p:nvPicPr>
          <p:cNvPr id="9" name="Picture 8">
            <a:extLst>
              <a:ext uri="{FF2B5EF4-FFF2-40B4-BE49-F238E27FC236}">
                <a16:creationId xmlns:a16="http://schemas.microsoft.com/office/drawing/2014/main" xmlns="" id="{EA6BD66A-F2B5-4730-9DD5-7282F9805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305" y="949840"/>
            <a:ext cx="2214037" cy="1708581"/>
          </a:xfrm>
          <a:prstGeom prst="rect">
            <a:avLst/>
          </a:prstGeom>
          <a:ln>
            <a:solidFill>
              <a:schemeClr val="tx1"/>
            </a:solidFill>
          </a:ln>
        </p:spPr>
      </p:pic>
      <p:sp>
        <p:nvSpPr>
          <p:cNvPr id="10" name="TextBox 9">
            <a:extLst>
              <a:ext uri="{FF2B5EF4-FFF2-40B4-BE49-F238E27FC236}">
                <a16:creationId xmlns:a16="http://schemas.microsoft.com/office/drawing/2014/main" xmlns="" id="{9280D898-25A1-49A8-A9D5-B5A1484A7D2C}"/>
              </a:ext>
            </a:extLst>
          </p:cNvPr>
          <p:cNvSpPr txBox="1"/>
          <p:nvPr/>
        </p:nvSpPr>
        <p:spPr>
          <a:xfrm>
            <a:off x="6529977" y="2667184"/>
            <a:ext cx="2689174" cy="1107996"/>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Julie</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41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Married with children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Takes initiative, thinks out of the box</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Appreciates a good Gin &amp; Tonic with botanicals.</a:t>
            </a:r>
          </a:p>
        </p:txBody>
      </p:sp>
      <p:sp>
        <p:nvSpPr>
          <p:cNvPr id="11" name="Text Placeholder 1">
            <a:extLst>
              <a:ext uri="{FF2B5EF4-FFF2-40B4-BE49-F238E27FC236}">
                <a16:creationId xmlns:a16="http://schemas.microsoft.com/office/drawing/2014/main" xmlns="" id="{466A1FBC-5466-440F-AD9B-B0B6B133E288}"/>
              </a:ext>
            </a:extLst>
          </p:cNvPr>
          <p:cNvSpPr txBox="1">
            <a:spLocks/>
          </p:cNvSpPr>
          <p:nvPr/>
        </p:nvSpPr>
        <p:spPr>
          <a:xfrm>
            <a:off x="381361" y="1096734"/>
            <a:ext cx="5616632" cy="23765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Julie joined the company six years ago and started out as a sales woman and worked his way up from there.</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She would like to create more time for her sales team to go out and win new customers.</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She wants her sales team to show that they can offer an unmatched service.</a:t>
            </a:r>
          </a:p>
          <a:p>
            <a:pPr fontAlgn="auto">
              <a:lnSpc>
                <a:spcPct val="120000"/>
              </a:lnSpc>
              <a:spcBef>
                <a:spcPts val="0"/>
              </a:spcBef>
              <a:spcAft>
                <a:spcPts val="400"/>
              </a:spcAft>
              <a:buClr>
                <a:schemeClr val="accent1"/>
              </a:buClr>
              <a:buSzPct val="100000"/>
              <a:buFont typeface="Wingdings" pitchFamily="2" charset="2"/>
              <a:buChar char="§"/>
            </a:pPr>
            <a:r>
              <a:rPr lang="en-US" sz="1600" dirty="0">
                <a:solidFill>
                  <a:srgbClr val="444B53"/>
                </a:solidFill>
                <a:latin typeface="Calibri Light" charset="0"/>
                <a:cs typeface="Calibri Light" charset="0"/>
              </a:rPr>
              <a:t>She controls all communication to customers.</a:t>
            </a:r>
          </a:p>
          <a:p>
            <a:pPr fontAlgn="auto">
              <a:spcAft>
                <a:spcPts val="0"/>
              </a:spcAft>
            </a:pPr>
            <a:endParaRPr lang="en-US" dirty="0"/>
          </a:p>
          <a:p>
            <a:pPr fontAlgn="auto">
              <a:spcAft>
                <a:spcPts val="0"/>
              </a:spcAft>
            </a:pPr>
            <a:endParaRPr lang="en-US" dirty="0"/>
          </a:p>
        </p:txBody>
      </p:sp>
    </p:spTree>
    <p:extLst>
      <p:ext uri="{BB962C8B-B14F-4D97-AF65-F5344CB8AC3E}">
        <p14:creationId xmlns:p14="http://schemas.microsoft.com/office/powerpoint/2010/main" val="300742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E82FCCF-4273-460E-80B9-3FB8BE1B14A9}"/>
              </a:ext>
            </a:extLst>
          </p:cNvPr>
          <p:cNvSpPr/>
          <p:nvPr/>
        </p:nvSpPr>
        <p:spPr>
          <a:xfrm>
            <a:off x="6308651" y="0"/>
            <a:ext cx="2835349" cy="5143500"/>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68FD9CD-4C5F-EF42-AF14-1E4BCF111A7D}"/>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8" name="Text Placeholder 1">
            <a:extLst>
              <a:ext uri="{FF2B5EF4-FFF2-40B4-BE49-F238E27FC236}">
                <a16:creationId xmlns:a16="http://schemas.microsoft.com/office/drawing/2014/main" xmlns="" id="{49B22AA1-01B7-4B88-B5A1-0BD9736395CA}"/>
              </a:ext>
            </a:extLst>
          </p:cNvPr>
          <p:cNvSpPr txBox="1">
            <a:spLocks/>
          </p:cNvSpPr>
          <p:nvPr/>
        </p:nvSpPr>
        <p:spPr>
          <a:xfrm>
            <a:off x="370776" y="271447"/>
            <a:ext cx="5937876" cy="53975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b="1" dirty="0"/>
              <a:t>Julie: </a:t>
            </a:r>
            <a:r>
              <a:rPr lang="en-US" dirty="0">
                <a:solidFill>
                  <a:srgbClr val="BBBE19"/>
                </a:solidFill>
              </a:rPr>
              <a:t>Challenges</a:t>
            </a:r>
          </a:p>
        </p:txBody>
      </p:sp>
      <p:pic>
        <p:nvPicPr>
          <p:cNvPr id="9" name="Picture 8">
            <a:extLst>
              <a:ext uri="{FF2B5EF4-FFF2-40B4-BE49-F238E27FC236}">
                <a16:creationId xmlns:a16="http://schemas.microsoft.com/office/drawing/2014/main" xmlns="" id="{EA6BD66A-F2B5-4730-9DD5-7282F98051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305" y="949840"/>
            <a:ext cx="2214037" cy="1708581"/>
          </a:xfrm>
          <a:prstGeom prst="rect">
            <a:avLst/>
          </a:prstGeom>
          <a:ln>
            <a:solidFill>
              <a:schemeClr val="tx1"/>
            </a:solidFill>
          </a:ln>
        </p:spPr>
      </p:pic>
      <p:sp>
        <p:nvSpPr>
          <p:cNvPr id="10" name="TextBox 9">
            <a:extLst>
              <a:ext uri="{FF2B5EF4-FFF2-40B4-BE49-F238E27FC236}">
                <a16:creationId xmlns:a16="http://schemas.microsoft.com/office/drawing/2014/main" xmlns="" id="{9280D898-25A1-49A8-A9D5-B5A1484A7D2C}"/>
              </a:ext>
            </a:extLst>
          </p:cNvPr>
          <p:cNvSpPr txBox="1"/>
          <p:nvPr/>
        </p:nvSpPr>
        <p:spPr>
          <a:xfrm>
            <a:off x="6529977" y="2667184"/>
            <a:ext cx="2689174" cy="1107996"/>
          </a:xfrm>
          <a:prstGeom prst="rect">
            <a:avLst/>
          </a:prstGeom>
          <a:noFill/>
        </p:spPr>
        <p:txBody>
          <a:bodyPr wrap="square" lIns="90000" rtlCol="0" anchor="t" anchorCtr="0">
            <a:spAutoFit/>
          </a:bodyPr>
          <a:lstStyle/>
          <a:p>
            <a:r>
              <a:rPr lang="en-US" sz="1100" b="1" dirty="0">
                <a:solidFill>
                  <a:schemeClr val="bg1"/>
                </a:solidFill>
                <a:latin typeface="+mn-lt"/>
                <a:cs typeface="Calibri Light" panose="020F0302020204030204" pitchFamily="34" charset="0"/>
              </a:rPr>
              <a:t>About Julie</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41 years old</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Married with children</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Takes initiative, thinks out of the box</a:t>
            </a:r>
          </a:p>
          <a:p>
            <a:pPr marL="171450" indent="-171450">
              <a:buFont typeface="Arial" panose="020B0604020202020204" pitchFamily="34" charset="0"/>
              <a:buChar char="•"/>
            </a:pPr>
            <a:r>
              <a:rPr lang="en-US" sz="1100" dirty="0">
                <a:solidFill>
                  <a:schemeClr val="bg1"/>
                </a:solidFill>
                <a:latin typeface="Calibri Light" panose="020F0302020204030204" pitchFamily="34" charset="0"/>
                <a:cs typeface="Calibri Light" panose="020F0302020204030204" pitchFamily="34" charset="0"/>
              </a:rPr>
              <a:t>Appreciates a good Gin &amp; Tonic with botanicals.</a:t>
            </a:r>
          </a:p>
        </p:txBody>
      </p:sp>
      <p:sp>
        <p:nvSpPr>
          <p:cNvPr id="12" name="Text Placeholder 1">
            <a:extLst>
              <a:ext uri="{FF2B5EF4-FFF2-40B4-BE49-F238E27FC236}">
                <a16:creationId xmlns:a16="http://schemas.microsoft.com/office/drawing/2014/main" xmlns="" id="{BC6B98D6-0E98-4A7C-BA32-E024E5F49136}"/>
              </a:ext>
            </a:extLst>
          </p:cNvPr>
          <p:cNvSpPr txBox="1">
            <a:spLocks/>
          </p:cNvSpPr>
          <p:nvPr/>
        </p:nvSpPr>
        <p:spPr>
          <a:xfrm>
            <a:off x="392002" y="910626"/>
            <a:ext cx="5732351" cy="364719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Font typeface="Arial"/>
              <a:buNone/>
            </a:pPr>
            <a:r>
              <a:rPr lang="en-US" sz="1600" b="1" dirty="0"/>
              <a:t>Margin</a:t>
            </a:r>
            <a:r>
              <a:rPr lang="en-US" sz="1400" dirty="0"/>
              <a:t/>
            </a:r>
            <a:br>
              <a:rPr lang="en-US" sz="1400" dirty="0"/>
            </a:br>
            <a:r>
              <a:rPr lang="en-US" sz="1400" dirty="0"/>
              <a:t>She needs to show the quality of service that her company offers in order to protect the margin.</a:t>
            </a:r>
            <a:br>
              <a:rPr lang="en-US" sz="1400" dirty="0"/>
            </a:br>
            <a:r>
              <a:rPr lang="en-US" sz="1200" i="1" dirty="0">
                <a:solidFill>
                  <a:schemeClr val="tx1">
                    <a:lumMod val="60000"/>
                    <a:lumOff val="40000"/>
                  </a:schemeClr>
                </a:solidFill>
                <a:latin typeface="+mj-lt"/>
              </a:rPr>
              <a:t>(E.g.: If she could offer logins to customers and nice 3D models of their packaging, she can differentiate from her competitors and show that you)</a:t>
            </a:r>
          </a:p>
          <a:p>
            <a:pPr marL="0" indent="0" fontAlgn="auto">
              <a:spcAft>
                <a:spcPts val="0"/>
              </a:spcAft>
              <a:buFont typeface="Arial"/>
              <a:buNone/>
            </a:pPr>
            <a:endParaRPr lang="en-US" sz="1200" i="1" dirty="0">
              <a:solidFill>
                <a:schemeClr val="tx1">
                  <a:lumMod val="60000"/>
                  <a:lumOff val="40000"/>
                </a:schemeClr>
              </a:solidFill>
              <a:latin typeface="+mj-lt"/>
            </a:endParaRPr>
          </a:p>
          <a:p>
            <a:pPr marL="0" indent="0" fontAlgn="auto">
              <a:spcBef>
                <a:spcPts val="600"/>
              </a:spcBef>
              <a:spcAft>
                <a:spcPts val="0"/>
              </a:spcAft>
              <a:buFont typeface="Arial"/>
              <a:buNone/>
            </a:pPr>
            <a:r>
              <a:rPr lang="en-US" sz="1800" b="1" dirty="0"/>
              <a:t>Time to Market</a:t>
            </a:r>
            <a:r>
              <a:rPr lang="en-US" sz="1400" dirty="0"/>
              <a:t/>
            </a:r>
            <a:br>
              <a:rPr lang="en-US" sz="1400" dirty="0"/>
            </a:br>
            <a:r>
              <a:rPr lang="en-US" sz="1400" dirty="0"/>
              <a:t>Customers demanding more transparency on their requests and orders</a:t>
            </a:r>
            <a:br>
              <a:rPr lang="en-US" sz="1400" dirty="0"/>
            </a:br>
            <a:r>
              <a:rPr lang="en-US" sz="1200" i="1" dirty="0">
                <a:solidFill>
                  <a:schemeClr val="tx1">
                    <a:lumMod val="60000"/>
                    <a:lumOff val="40000"/>
                  </a:schemeClr>
                </a:solidFill>
                <a:latin typeface="+mj-lt"/>
              </a:rPr>
              <a:t>(E.g.: Everyone is pushed to produce packaging much faster and if you can offer more transparency to your customer, they will appreciate the extra service and also save time for everyone)</a:t>
            </a:r>
          </a:p>
          <a:p>
            <a:pPr marL="0" indent="0" fontAlgn="auto">
              <a:spcBef>
                <a:spcPts val="600"/>
              </a:spcBef>
              <a:spcAft>
                <a:spcPts val="0"/>
              </a:spcAft>
              <a:buFont typeface="Arial"/>
              <a:buNone/>
            </a:pPr>
            <a:endParaRPr lang="en-US" sz="1200" i="1" dirty="0">
              <a:solidFill>
                <a:schemeClr val="tx1">
                  <a:lumMod val="60000"/>
                  <a:lumOff val="40000"/>
                </a:schemeClr>
              </a:solidFill>
              <a:latin typeface="+mj-lt"/>
            </a:endParaRPr>
          </a:p>
          <a:p>
            <a:pPr marL="0" indent="0" fontAlgn="auto">
              <a:spcBef>
                <a:spcPts val="600"/>
              </a:spcBef>
              <a:spcAft>
                <a:spcPts val="0"/>
              </a:spcAft>
              <a:buFont typeface="Arial"/>
              <a:buNone/>
            </a:pPr>
            <a:r>
              <a:rPr lang="en-US" sz="1600" b="1" dirty="0"/>
              <a:t>Self Sufficiency</a:t>
            </a:r>
            <a:r>
              <a:rPr lang="en-US" sz="1400" dirty="0"/>
              <a:t/>
            </a:r>
            <a:br>
              <a:rPr lang="en-US" sz="1400" dirty="0"/>
            </a:br>
            <a:r>
              <a:rPr lang="en-US" sz="1400" dirty="0"/>
              <a:t>Minimize the need to interrupt other departments, give them more tools.</a:t>
            </a:r>
            <a:br>
              <a:rPr lang="en-US" sz="1400" dirty="0"/>
            </a:br>
            <a:r>
              <a:rPr lang="en-US" sz="1200" i="1" dirty="0">
                <a:solidFill>
                  <a:schemeClr val="tx1">
                    <a:lumMod val="60000"/>
                    <a:lumOff val="40000"/>
                  </a:schemeClr>
                </a:solidFill>
                <a:latin typeface="+mj-lt"/>
              </a:rPr>
              <a:t>(E.g.: If a customer calls her sales representative for an update, he needs to call different people in different departments to figure out that information. If they both had access to WebCenter, they could login, navigate to the project and get all that information on the fly)</a:t>
            </a:r>
          </a:p>
          <a:p>
            <a:pPr fontAlgn="auto">
              <a:spcAft>
                <a:spcPts val="0"/>
              </a:spcAft>
            </a:pPr>
            <a:endParaRPr lang="en-US" dirty="0"/>
          </a:p>
        </p:txBody>
      </p:sp>
    </p:spTree>
    <p:extLst>
      <p:ext uri="{BB962C8B-B14F-4D97-AF65-F5344CB8AC3E}">
        <p14:creationId xmlns:p14="http://schemas.microsoft.com/office/powerpoint/2010/main" val="114564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US" b="0" dirty="0"/>
              <a:t>Creating Packaging requires </a:t>
            </a:r>
            <a:r>
              <a:rPr lang="en-US" dirty="0"/>
              <a:t>collaboration</a:t>
            </a:r>
          </a:p>
        </p:txBody>
      </p:sp>
      <p:sp>
        <p:nvSpPr>
          <p:cNvPr id="4" name="TextBox 3"/>
          <p:cNvSpPr txBox="1"/>
          <p:nvPr/>
        </p:nvSpPr>
        <p:spPr>
          <a:xfrm>
            <a:off x="6518987" y="3698969"/>
            <a:ext cx="1182577" cy="261610"/>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Design Manager</a:t>
            </a:r>
          </a:p>
        </p:txBody>
      </p:sp>
      <p:sp>
        <p:nvSpPr>
          <p:cNvPr id="5" name="TextBox 4"/>
          <p:cNvSpPr txBox="1"/>
          <p:nvPr/>
        </p:nvSpPr>
        <p:spPr>
          <a:xfrm>
            <a:off x="6247248" y="2086698"/>
            <a:ext cx="1182577" cy="261610"/>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dirty="0">
                <a:solidFill>
                  <a:schemeClr val="bg1"/>
                </a:solidFill>
                <a:latin typeface="+mj-lt"/>
                <a:ea typeface="Open Sans" charset="0"/>
                <a:cs typeface="Open Sans" charset="0"/>
              </a:rPr>
              <a:t>CSRs</a:t>
            </a:r>
            <a:endParaRPr lang="en-US" sz="1100" b="0" u="none" kern="1200" baseline="0" dirty="0">
              <a:solidFill>
                <a:schemeClr val="bg1"/>
              </a:solidFill>
              <a:latin typeface="+mj-lt"/>
              <a:ea typeface="Open Sans" charset="0"/>
              <a:cs typeface="Open Sans" charset="0"/>
            </a:endParaRPr>
          </a:p>
        </p:txBody>
      </p:sp>
      <p:sp>
        <p:nvSpPr>
          <p:cNvPr id="6" name="TextBox 5"/>
          <p:cNvSpPr txBox="1"/>
          <p:nvPr/>
        </p:nvSpPr>
        <p:spPr>
          <a:xfrm>
            <a:off x="4427028" y="4214233"/>
            <a:ext cx="1182577" cy="430887"/>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Structural Designer</a:t>
            </a:r>
          </a:p>
        </p:txBody>
      </p:sp>
      <p:sp>
        <p:nvSpPr>
          <p:cNvPr id="14" name="TextBox 13"/>
          <p:cNvSpPr txBox="1"/>
          <p:nvPr/>
        </p:nvSpPr>
        <p:spPr>
          <a:xfrm>
            <a:off x="956184" y="2195199"/>
            <a:ext cx="1182577" cy="261610"/>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Customer</a:t>
            </a:r>
            <a:endParaRPr lang="en-US" sz="1400" b="0" u="none" kern="1200" baseline="0" dirty="0">
              <a:solidFill>
                <a:schemeClr val="bg1"/>
              </a:solidFill>
              <a:latin typeface="+mj-lt"/>
              <a:ea typeface="Open Sans" charset="0"/>
              <a:cs typeface="Open Sans" charset="0"/>
            </a:endParaRPr>
          </a:p>
        </p:txBody>
      </p:sp>
      <p:sp>
        <p:nvSpPr>
          <p:cNvPr id="15" name="TextBox 14"/>
          <p:cNvSpPr txBox="1"/>
          <p:nvPr/>
        </p:nvSpPr>
        <p:spPr>
          <a:xfrm>
            <a:off x="2711387" y="3151084"/>
            <a:ext cx="1182577" cy="261610"/>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Sales Rep</a:t>
            </a:r>
          </a:p>
        </p:txBody>
      </p:sp>
      <p:sp>
        <p:nvSpPr>
          <p:cNvPr id="16" name="TextBox 15"/>
          <p:cNvSpPr txBox="1"/>
          <p:nvPr/>
        </p:nvSpPr>
        <p:spPr>
          <a:xfrm>
            <a:off x="1051856" y="4214233"/>
            <a:ext cx="1182577" cy="261610"/>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Sales</a:t>
            </a:r>
            <a:r>
              <a:rPr lang="en-US" sz="1100" b="0" u="none" kern="1200" dirty="0">
                <a:solidFill>
                  <a:schemeClr val="bg1"/>
                </a:solidFill>
                <a:latin typeface="+mj-lt"/>
                <a:ea typeface="Open Sans" charset="0"/>
                <a:cs typeface="Open Sans" charset="0"/>
              </a:rPr>
              <a:t> Manager</a:t>
            </a:r>
            <a:endParaRPr lang="en-US" sz="1100" b="0" u="none" kern="1200" baseline="0" dirty="0">
              <a:solidFill>
                <a:schemeClr val="bg1"/>
              </a:solidFill>
              <a:latin typeface="+mj-lt"/>
              <a:ea typeface="Open Sans" charset="0"/>
              <a:cs typeface="Open Sans" charset="0"/>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59881" y="3355338"/>
            <a:ext cx="716872" cy="858895"/>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71292" y="2326004"/>
            <a:ext cx="662769" cy="825080"/>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91472" y="3363506"/>
            <a:ext cx="703346" cy="838605"/>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90727" y="2887415"/>
            <a:ext cx="639098" cy="811554"/>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243330" y="1348578"/>
            <a:ext cx="693202" cy="831842"/>
          </a:xfrm>
          <a:prstGeom prst="rect">
            <a:avLst/>
          </a:prstGeom>
        </p:spPr>
      </p:pic>
      <p:grpSp>
        <p:nvGrpSpPr>
          <p:cNvPr id="22" name="Group 21"/>
          <p:cNvGrpSpPr/>
          <p:nvPr/>
        </p:nvGrpSpPr>
        <p:grpSpPr>
          <a:xfrm>
            <a:off x="6212306" y="1286073"/>
            <a:ext cx="1156842" cy="791224"/>
            <a:chOff x="5674045" y="806285"/>
            <a:chExt cx="1365260" cy="933772"/>
          </a:xfrm>
        </p:grpSpPr>
        <p:pic>
          <p:nvPicPr>
            <p:cNvPr id="23" name="Picture 2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74045" y="806285"/>
              <a:ext cx="612100" cy="734519"/>
            </a:xfrm>
            <a:prstGeom prst="rect">
              <a:avLst/>
            </a:prstGeom>
          </p:spPr>
        </p:pic>
        <p:pic>
          <p:nvPicPr>
            <p:cNvPr id="24" name="Picture 2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87985" y="842276"/>
              <a:ext cx="551320" cy="700089"/>
            </a:xfrm>
            <a:prstGeom prst="rect">
              <a:avLst/>
            </a:prstGeom>
          </p:spPr>
        </p:pic>
        <p:pic>
          <p:nvPicPr>
            <p:cNvPr id="25" name="Picture 24"/>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077040" y="1016632"/>
              <a:ext cx="606744" cy="723425"/>
            </a:xfrm>
            <a:prstGeom prst="rect">
              <a:avLst/>
            </a:prstGeom>
          </p:spPr>
        </p:pic>
      </p:grpSp>
      <p:cxnSp>
        <p:nvCxnSpPr>
          <p:cNvPr id="28" name="Connector: Curved 27">
            <a:extLst>
              <a:ext uri="{FF2B5EF4-FFF2-40B4-BE49-F238E27FC236}">
                <a16:creationId xmlns:a16="http://schemas.microsoft.com/office/drawing/2014/main" xmlns="" id="{20F71874-8FC0-4DE6-860E-EBD4ED8147E4}"/>
              </a:ext>
            </a:extLst>
          </p:cNvPr>
          <p:cNvCxnSpPr>
            <a:stCxn id="21" idx="3"/>
            <a:endCxn id="18" idx="1"/>
          </p:cNvCxnSpPr>
          <p:nvPr/>
        </p:nvCxnSpPr>
        <p:spPr>
          <a:xfrm>
            <a:off x="1936532" y="1764499"/>
            <a:ext cx="1034760" cy="97404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xmlns="" id="{95B55B14-BE69-411E-9A97-F49D40ED2BAE}"/>
              </a:ext>
            </a:extLst>
          </p:cNvPr>
          <p:cNvCxnSpPr>
            <a:stCxn id="18" idx="3"/>
            <a:endCxn id="23" idx="1"/>
          </p:cNvCxnSpPr>
          <p:nvPr/>
        </p:nvCxnSpPr>
        <p:spPr>
          <a:xfrm flipV="1">
            <a:off x="3634061" y="1597268"/>
            <a:ext cx="2578245" cy="114127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17">
            <a:extLst>
              <a:ext uri="{FF2B5EF4-FFF2-40B4-BE49-F238E27FC236}">
                <a16:creationId xmlns:a16="http://schemas.microsoft.com/office/drawing/2014/main" xmlns="" id="{70570B5C-705C-4212-A015-4A35F5487A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4799466" y="1979713"/>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7">
            <a:extLst>
              <a:ext uri="{FF2B5EF4-FFF2-40B4-BE49-F238E27FC236}">
                <a16:creationId xmlns:a16="http://schemas.microsoft.com/office/drawing/2014/main" xmlns="" id="{572DAFFD-59A8-48EC-AB97-7509BA749E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00219">
            <a:off x="2290674" y="2063801"/>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Connector: Curved 35">
            <a:extLst>
              <a:ext uri="{FF2B5EF4-FFF2-40B4-BE49-F238E27FC236}">
                <a16:creationId xmlns:a16="http://schemas.microsoft.com/office/drawing/2014/main" xmlns="" id="{77FD60AC-A47A-4DEB-A44C-47FC59685138}"/>
              </a:ext>
            </a:extLst>
          </p:cNvPr>
          <p:cNvCxnSpPr>
            <a:cxnSpLocks/>
            <a:stCxn id="24" idx="3"/>
            <a:endCxn id="20" idx="3"/>
          </p:cNvCxnSpPr>
          <p:nvPr/>
        </p:nvCxnSpPr>
        <p:spPr>
          <a:xfrm>
            <a:off x="7369148" y="1613178"/>
            <a:ext cx="60677" cy="1680014"/>
          </a:xfrm>
          <a:prstGeom prst="curvedConnector3">
            <a:avLst>
              <a:gd name="adj1" fmla="val 991333"/>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17">
            <a:extLst>
              <a:ext uri="{FF2B5EF4-FFF2-40B4-BE49-F238E27FC236}">
                <a16:creationId xmlns:a16="http://schemas.microsoft.com/office/drawing/2014/main" xmlns="" id="{34CD882C-CC65-4FA4-AE82-6F8B255174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6636">
            <a:off x="7816662" y="2340190"/>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 name="Connector: Curved 40">
            <a:extLst>
              <a:ext uri="{FF2B5EF4-FFF2-40B4-BE49-F238E27FC236}">
                <a16:creationId xmlns:a16="http://schemas.microsoft.com/office/drawing/2014/main" xmlns="" id="{0CC121CE-43D4-4CA5-9D62-6922361FDB39}"/>
              </a:ext>
            </a:extLst>
          </p:cNvPr>
          <p:cNvCxnSpPr>
            <a:cxnSpLocks/>
            <a:stCxn id="20" idx="1"/>
            <a:endCxn id="17" idx="3"/>
          </p:cNvCxnSpPr>
          <p:nvPr/>
        </p:nvCxnSpPr>
        <p:spPr>
          <a:xfrm rot="10800000" flipV="1">
            <a:off x="5376753" y="3293192"/>
            <a:ext cx="1413974" cy="49159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Picture 17">
            <a:extLst>
              <a:ext uri="{FF2B5EF4-FFF2-40B4-BE49-F238E27FC236}">
                <a16:creationId xmlns:a16="http://schemas.microsoft.com/office/drawing/2014/main" xmlns="" id="{FED072CA-2007-4644-99AD-DE68D3CE58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6636">
            <a:off x="5882980" y="3435785"/>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Connector: Curved 44">
            <a:extLst>
              <a:ext uri="{FF2B5EF4-FFF2-40B4-BE49-F238E27FC236}">
                <a16:creationId xmlns:a16="http://schemas.microsoft.com/office/drawing/2014/main" xmlns="" id="{CE808293-316C-4D19-B0DB-53BC80E5D205}"/>
              </a:ext>
            </a:extLst>
          </p:cNvPr>
          <p:cNvCxnSpPr>
            <a:cxnSpLocks/>
            <a:stCxn id="17" idx="1"/>
            <a:endCxn id="18" idx="3"/>
          </p:cNvCxnSpPr>
          <p:nvPr/>
        </p:nvCxnSpPr>
        <p:spPr>
          <a:xfrm rot="10800000">
            <a:off x="3634061" y="2738544"/>
            <a:ext cx="1025820" cy="1046242"/>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17">
            <a:extLst>
              <a:ext uri="{FF2B5EF4-FFF2-40B4-BE49-F238E27FC236}">
                <a16:creationId xmlns:a16="http://schemas.microsoft.com/office/drawing/2014/main" xmlns="" id="{FFCDE6D6-CE57-49FC-9D76-6951414F30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6636">
            <a:off x="3971173" y="2976374"/>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 name="Connector: Curved 48">
            <a:extLst>
              <a:ext uri="{FF2B5EF4-FFF2-40B4-BE49-F238E27FC236}">
                <a16:creationId xmlns:a16="http://schemas.microsoft.com/office/drawing/2014/main" xmlns="" id="{DB15E7B2-7396-40F3-89DE-DBAFAC7AFFBD}"/>
              </a:ext>
            </a:extLst>
          </p:cNvPr>
          <p:cNvCxnSpPr>
            <a:cxnSpLocks/>
            <a:stCxn id="18" idx="0"/>
            <a:endCxn id="21" idx="3"/>
          </p:cNvCxnSpPr>
          <p:nvPr/>
        </p:nvCxnSpPr>
        <p:spPr>
          <a:xfrm rot="16200000" flipV="1">
            <a:off x="2338853" y="1362179"/>
            <a:ext cx="561505" cy="136614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17">
            <a:extLst>
              <a:ext uri="{FF2B5EF4-FFF2-40B4-BE49-F238E27FC236}">
                <a16:creationId xmlns:a16="http://schemas.microsoft.com/office/drawing/2014/main" xmlns="" id="{DF3E382F-5E7D-41B3-982E-A9B505E83A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6636">
            <a:off x="2745165" y="1793166"/>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Connector: Curved 54">
            <a:extLst>
              <a:ext uri="{FF2B5EF4-FFF2-40B4-BE49-F238E27FC236}">
                <a16:creationId xmlns:a16="http://schemas.microsoft.com/office/drawing/2014/main" xmlns="" id="{FB7D7CE8-1EAE-448C-987C-7914AB4B247F}"/>
              </a:ext>
            </a:extLst>
          </p:cNvPr>
          <p:cNvCxnSpPr>
            <a:cxnSpLocks/>
            <a:stCxn id="15" idx="2"/>
            <a:endCxn id="19" idx="3"/>
          </p:cNvCxnSpPr>
          <p:nvPr/>
        </p:nvCxnSpPr>
        <p:spPr>
          <a:xfrm rot="5400000">
            <a:off x="2463690" y="2943822"/>
            <a:ext cx="370115" cy="130785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56" name="Picture 17">
            <a:extLst>
              <a:ext uri="{FF2B5EF4-FFF2-40B4-BE49-F238E27FC236}">
                <a16:creationId xmlns:a16="http://schemas.microsoft.com/office/drawing/2014/main" xmlns="" id="{0E7CE7A1-DCDD-49A0-83FF-0776CED4B0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06636">
            <a:off x="2578708" y="3603518"/>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Connector: Curved 58">
            <a:extLst>
              <a:ext uri="{FF2B5EF4-FFF2-40B4-BE49-F238E27FC236}">
                <a16:creationId xmlns:a16="http://schemas.microsoft.com/office/drawing/2014/main" xmlns="" id="{DD0223D9-3DFA-4A26-B20B-FFE86A71B638}"/>
              </a:ext>
            </a:extLst>
          </p:cNvPr>
          <p:cNvCxnSpPr>
            <a:cxnSpLocks/>
            <a:stCxn id="21" idx="0"/>
            <a:endCxn id="23" idx="1"/>
          </p:cNvCxnSpPr>
          <p:nvPr/>
        </p:nvCxnSpPr>
        <p:spPr>
          <a:xfrm rot="16200000" flipH="1">
            <a:off x="3776773" y="-838264"/>
            <a:ext cx="248690" cy="4622375"/>
          </a:xfrm>
          <a:prstGeom prst="curvedConnector4">
            <a:avLst>
              <a:gd name="adj1" fmla="val -91922"/>
              <a:gd name="adj2" fmla="val 43617"/>
            </a:avLst>
          </a:prstGeom>
          <a:ln>
            <a:tailEnd type="triangle"/>
          </a:ln>
        </p:spPr>
        <p:style>
          <a:lnRef idx="1">
            <a:schemeClr val="accent1"/>
          </a:lnRef>
          <a:fillRef idx="0">
            <a:schemeClr val="accent1"/>
          </a:fillRef>
          <a:effectRef idx="0">
            <a:schemeClr val="accent1"/>
          </a:effectRef>
          <a:fontRef idx="minor">
            <a:schemeClr val="tx1"/>
          </a:fontRef>
        </p:style>
      </p:cxnSp>
      <p:pic>
        <p:nvPicPr>
          <p:cNvPr id="65" name="Picture 16">
            <a:extLst>
              <a:ext uri="{FF2B5EF4-FFF2-40B4-BE49-F238E27FC236}">
                <a16:creationId xmlns:a16="http://schemas.microsoft.com/office/drawing/2014/main" xmlns="" id="{B4B44AE1-D5A8-4E40-8905-8F65F1EE0A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19535">
            <a:off x="3374967" y="1156059"/>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Connector: Curved 65">
            <a:extLst>
              <a:ext uri="{FF2B5EF4-FFF2-40B4-BE49-F238E27FC236}">
                <a16:creationId xmlns:a16="http://schemas.microsoft.com/office/drawing/2014/main" xmlns="" id="{1B1B490D-87A2-4E11-85D9-8E09F1C86A05}"/>
              </a:ext>
            </a:extLst>
          </p:cNvPr>
          <p:cNvCxnSpPr>
            <a:cxnSpLocks/>
            <a:stCxn id="5" idx="2"/>
            <a:endCxn id="20" idx="1"/>
          </p:cNvCxnSpPr>
          <p:nvPr/>
        </p:nvCxnSpPr>
        <p:spPr>
          <a:xfrm rot="5400000">
            <a:off x="6342190" y="2796845"/>
            <a:ext cx="944884" cy="47810"/>
          </a:xfrm>
          <a:prstGeom prst="curvedConnector4">
            <a:avLst>
              <a:gd name="adj1" fmla="val 28528"/>
              <a:gd name="adj2" fmla="val 578143"/>
            </a:avLst>
          </a:prstGeom>
          <a:ln>
            <a:tailEnd type="triangle"/>
          </a:ln>
        </p:spPr>
        <p:style>
          <a:lnRef idx="1">
            <a:schemeClr val="accent1"/>
          </a:lnRef>
          <a:fillRef idx="0">
            <a:schemeClr val="accent1"/>
          </a:fillRef>
          <a:effectRef idx="0">
            <a:schemeClr val="accent1"/>
          </a:effectRef>
          <a:fontRef idx="minor">
            <a:schemeClr val="tx1"/>
          </a:fontRef>
        </p:style>
      </p:cxnSp>
      <p:pic>
        <p:nvPicPr>
          <p:cNvPr id="67" name="Picture 16">
            <a:extLst>
              <a:ext uri="{FF2B5EF4-FFF2-40B4-BE49-F238E27FC236}">
                <a16:creationId xmlns:a16="http://schemas.microsoft.com/office/drawing/2014/main" xmlns="" id="{CB9F7D44-716A-4BA8-9116-4FBC4F8E11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19535">
            <a:off x="6421135" y="2515160"/>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6">
            <a:extLst>
              <a:ext uri="{FF2B5EF4-FFF2-40B4-BE49-F238E27FC236}">
                <a16:creationId xmlns:a16="http://schemas.microsoft.com/office/drawing/2014/main" xmlns="" id="{309FB575-2496-4C37-B9C2-D15D1C2504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19535">
            <a:off x="5978584" y="3170311"/>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6">
            <a:extLst>
              <a:ext uri="{FF2B5EF4-FFF2-40B4-BE49-F238E27FC236}">
                <a16:creationId xmlns:a16="http://schemas.microsoft.com/office/drawing/2014/main" xmlns="" id="{5B8F8A18-FF1E-49C2-96E2-7D3CFABF9E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84652">
            <a:off x="4200047" y="1233745"/>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6">
            <a:extLst>
              <a:ext uri="{FF2B5EF4-FFF2-40B4-BE49-F238E27FC236}">
                <a16:creationId xmlns:a16="http://schemas.microsoft.com/office/drawing/2014/main" xmlns="" id="{080ACBE4-A906-4685-8C63-F4147D0BF6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84652">
            <a:off x="7590817" y="1690802"/>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6">
            <a:extLst>
              <a:ext uri="{FF2B5EF4-FFF2-40B4-BE49-F238E27FC236}">
                <a16:creationId xmlns:a16="http://schemas.microsoft.com/office/drawing/2014/main" xmlns="" id="{B28A9B40-B242-410C-9AC3-0B86AC0E4C0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84652">
            <a:off x="5565582" y="3486415"/>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6">
            <a:extLst>
              <a:ext uri="{FF2B5EF4-FFF2-40B4-BE49-F238E27FC236}">
                <a16:creationId xmlns:a16="http://schemas.microsoft.com/office/drawing/2014/main" xmlns="" id="{5E62BCB0-2F61-4FAF-BBD1-F5ECF91B75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84652">
            <a:off x="4030825" y="3170310"/>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6">
            <a:extLst>
              <a:ext uri="{FF2B5EF4-FFF2-40B4-BE49-F238E27FC236}">
                <a16:creationId xmlns:a16="http://schemas.microsoft.com/office/drawing/2014/main" xmlns="" id="{EF510AA0-DBA8-4894-8311-8BB7AAC2EB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84652">
            <a:off x="2873991" y="1858031"/>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6">
            <a:extLst>
              <a:ext uri="{FF2B5EF4-FFF2-40B4-BE49-F238E27FC236}">
                <a16:creationId xmlns:a16="http://schemas.microsoft.com/office/drawing/2014/main" xmlns="" id="{349319ED-5F49-4554-A5A4-09CE42345B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541789">
            <a:off x="2734584" y="3415187"/>
            <a:ext cx="467444" cy="46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7">
            <a:extLst>
              <a:ext uri="{FF2B5EF4-FFF2-40B4-BE49-F238E27FC236}">
                <a16:creationId xmlns:a16="http://schemas.microsoft.com/office/drawing/2014/main" xmlns="" id="{EB22FDED-0629-4A0D-B869-F6F3C3DE41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2384030" y="2466848"/>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17">
            <a:extLst>
              <a:ext uri="{FF2B5EF4-FFF2-40B4-BE49-F238E27FC236}">
                <a16:creationId xmlns:a16="http://schemas.microsoft.com/office/drawing/2014/main" xmlns="" id="{06707594-6853-4912-B30E-2FE20D6698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4419750" y="2426492"/>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17">
            <a:extLst>
              <a:ext uri="{FF2B5EF4-FFF2-40B4-BE49-F238E27FC236}">
                <a16:creationId xmlns:a16="http://schemas.microsoft.com/office/drawing/2014/main" xmlns="" id="{B29E9C10-7140-413A-8B1A-85082B1FA2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7720735" y="2519841"/>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17">
            <a:extLst>
              <a:ext uri="{FF2B5EF4-FFF2-40B4-BE49-F238E27FC236}">
                <a16:creationId xmlns:a16="http://schemas.microsoft.com/office/drawing/2014/main" xmlns="" id="{2051EE10-FE72-4F1E-B63C-39A4A07C4B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6268949" y="3237280"/>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7">
            <a:extLst>
              <a:ext uri="{FF2B5EF4-FFF2-40B4-BE49-F238E27FC236}">
                <a16:creationId xmlns:a16="http://schemas.microsoft.com/office/drawing/2014/main" xmlns="" id="{7BE66F51-4E34-4835-A889-7ED9730CB6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54564">
            <a:off x="6578074" y="2430991"/>
            <a:ext cx="340886" cy="233238"/>
          </a:xfrm>
          <a:prstGeom prst="rect">
            <a:avLst/>
          </a:prstGeom>
          <a:noFill/>
          <a:ln w="9525">
            <a:solidFill>
              <a:schemeClr val="tx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Rectangle 84">
            <a:extLst>
              <a:ext uri="{FF2B5EF4-FFF2-40B4-BE49-F238E27FC236}">
                <a16:creationId xmlns:a16="http://schemas.microsoft.com/office/drawing/2014/main" xmlns="" id="{B5E9F95F-A9D8-4165-87F2-A5C974F0F18B}"/>
              </a:ext>
            </a:extLst>
          </p:cNvPr>
          <p:cNvSpPr/>
          <p:nvPr/>
        </p:nvSpPr>
        <p:spPr>
          <a:xfrm>
            <a:off x="0" y="0"/>
            <a:ext cx="9144000" cy="51435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2">
                    <a:lumMod val="65000"/>
                    <a:lumOff val="35000"/>
                  </a:schemeClr>
                </a:solidFill>
                <a:latin typeface="+mj-lt"/>
              </a:rPr>
              <a:t>?</a:t>
            </a:r>
          </a:p>
        </p:txBody>
      </p:sp>
    </p:spTree>
    <p:extLst>
      <p:ext uri="{BB962C8B-B14F-4D97-AF65-F5344CB8AC3E}">
        <p14:creationId xmlns:p14="http://schemas.microsoft.com/office/powerpoint/2010/main" val="28485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fade">
                                      <p:cBhvr>
                                        <p:cTn id="10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Demo: </a:t>
            </a:r>
            <a:r>
              <a:rPr lang="en-US" sz="2000" b="1" dirty="0">
                <a:solidFill>
                  <a:srgbClr val="BBBE19"/>
                </a:solidFill>
                <a:latin typeface="Calibri" charset="0"/>
                <a:cs typeface="Calibri" charset="0"/>
              </a:rPr>
              <a:t>A New 3D Experience Story </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861774"/>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WebCenter 18.1 reduces the cost of physical prototyping, delivers clear communication that limits the need for face-to-face meetings, increases decision-making and speed-to-market.</a:t>
            </a:r>
          </a:p>
          <a:p>
            <a:pPr>
              <a:buClr>
                <a:schemeClr val="bg1"/>
              </a:buClr>
            </a:pPr>
            <a:endParaRPr lang="en-US" sz="1400" b="0" u="none" kern="1200" baseline="0" dirty="0">
              <a:solidFill>
                <a:schemeClr val="tx1"/>
              </a:solidFill>
              <a:latin typeface="+mn-lt"/>
              <a:ea typeface="Open Sans" charset="0"/>
              <a:cs typeface="Open Sans" charset="0"/>
            </a:endParaRPr>
          </a:p>
        </p:txBody>
      </p:sp>
      <p:pic>
        <p:nvPicPr>
          <p:cNvPr id="8" name="Picture 2">
            <a:extLst>
              <a:ext uri="{FF2B5EF4-FFF2-40B4-BE49-F238E27FC236}">
                <a16:creationId xmlns:a16="http://schemas.microsoft.com/office/drawing/2014/main" xmlns="" id="{258CD067-F54F-FF48-8197-339A970C09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138" y="2028579"/>
            <a:ext cx="4024528" cy="2452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8" descr="A screenshot of a cell phone&#10;&#10;Description automatically generated">
            <a:extLst>
              <a:ext uri="{FF2B5EF4-FFF2-40B4-BE49-F238E27FC236}">
                <a16:creationId xmlns:a16="http://schemas.microsoft.com/office/drawing/2014/main" xmlns="" id="{75725D54-FAFF-D745-906C-0F226E280A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3841" y="2023509"/>
            <a:ext cx="2783541" cy="245751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93A46B76-D1B8-9148-B984-36CB5BBB7A47}"/>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758065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84C682-E0DE-CF4C-A8E7-0DCCEBBB76E7}"/>
              </a:ext>
            </a:extLst>
          </p:cNvPr>
          <p:cNvSpPr>
            <a:spLocks noGrp="1"/>
          </p:cNvSpPr>
          <p:nvPr>
            <p:ph type="body" sz="quarter" idx="13"/>
          </p:nvPr>
        </p:nvSpPr>
        <p:spPr>
          <a:xfrm>
            <a:off x="720000" y="1134000"/>
            <a:ext cx="3959577" cy="3455999"/>
          </a:xfrm>
        </p:spPr>
        <p:txBody>
          <a:bodyPr/>
          <a:lstStyle/>
          <a:p>
            <a:pPr marL="0" indent="0">
              <a:lnSpc>
                <a:spcPct val="100000"/>
              </a:lnSpc>
              <a:buNone/>
            </a:pPr>
            <a:r>
              <a:rPr lang="en-US" dirty="0"/>
              <a:t>Customers can now </a:t>
            </a:r>
            <a:r>
              <a:rPr lang="en-US" b="1" dirty="0">
                <a:latin typeface="Calibri" panose="020F0502020204030204" pitchFamily="34" charset="0"/>
                <a:cs typeface="Calibri" panose="020F0502020204030204" pitchFamily="34" charset="0"/>
              </a:rPr>
              <a:t>online review their artworks in 3D</a:t>
            </a:r>
            <a:br>
              <a:rPr lang="en-US" b="1" dirty="0">
                <a:latin typeface="Calibri" panose="020F0502020204030204" pitchFamily="34" charset="0"/>
                <a:cs typeface="Calibri" panose="020F0502020204030204" pitchFamily="34" charset="0"/>
              </a:rPr>
            </a:br>
            <a:endParaRPr lang="en-US" dirty="0">
              <a:latin typeface="Calibri Light" panose="020F0302020204030204" pitchFamily="34" charset="0"/>
              <a:cs typeface="Calibri Light" panose="020F0302020204030204" pitchFamily="34" charset="0"/>
            </a:endParaRPr>
          </a:p>
          <a:p>
            <a:pPr>
              <a:lnSpc>
                <a:spcPct val="100000"/>
              </a:lnSpc>
              <a:buSzPct val="100000"/>
              <a:buFont typeface="Wingdings" pitchFamily="2" charset="2"/>
              <a:buChar char="§"/>
            </a:pPr>
            <a:r>
              <a:rPr lang="en-US" sz="1400" dirty="0"/>
              <a:t>This can be a unique service that the competition can not offer.</a:t>
            </a:r>
          </a:p>
          <a:p>
            <a:pPr>
              <a:lnSpc>
                <a:spcPct val="100000"/>
              </a:lnSpc>
              <a:buSzPct val="100000"/>
              <a:buFont typeface="Wingdings" pitchFamily="2" charset="2"/>
              <a:buChar char="§"/>
            </a:pPr>
            <a:r>
              <a:rPr lang="en-US" sz="1400" dirty="0"/>
              <a:t>These 3D representations can be created at almost no extra cost to the company.</a:t>
            </a:r>
          </a:p>
          <a:p>
            <a:pPr>
              <a:lnSpc>
                <a:spcPct val="100000"/>
              </a:lnSpc>
              <a:buSzPct val="100000"/>
              <a:buFont typeface="Wingdings" pitchFamily="2" charset="2"/>
              <a:buChar char="§"/>
            </a:pPr>
            <a:r>
              <a:rPr lang="en-US" sz="1400" dirty="0"/>
              <a:t>Some mistakes can go unnoticed in 2D</a:t>
            </a:r>
            <a:br>
              <a:rPr lang="en-US" sz="1400" dirty="0"/>
            </a:br>
            <a:r>
              <a:rPr lang="en-US" sz="1200" i="1" dirty="0">
                <a:solidFill>
                  <a:schemeClr val="tx1">
                    <a:lumMod val="60000"/>
                    <a:lumOff val="40000"/>
                  </a:schemeClr>
                </a:solidFill>
              </a:rPr>
              <a:t>(e.g. overlapping barcode etc.)</a:t>
            </a:r>
            <a:endParaRPr lang="en-US" i="1" dirty="0">
              <a:solidFill>
                <a:schemeClr val="tx1">
                  <a:lumMod val="60000"/>
                  <a:lumOff val="40000"/>
                </a:schemeClr>
              </a:solidFill>
            </a:endParaRPr>
          </a:p>
          <a:p>
            <a:pPr lvl="1">
              <a:lnSpc>
                <a:spcPct val="100000"/>
              </a:lnSpc>
            </a:pPr>
            <a:endParaRPr lang="en-US" dirty="0"/>
          </a:p>
        </p:txBody>
      </p:sp>
      <p:sp>
        <p:nvSpPr>
          <p:cNvPr id="3" name="Text Placeholder 2">
            <a:extLst>
              <a:ext uri="{FF2B5EF4-FFF2-40B4-BE49-F238E27FC236}">
                <a16:creationId xmlns:a16="http://schemas.microsoft.com/office/drawing/2014/main" xmlns="" id="{9200A5B9-843E-2D49-9B84-D725B9D18C8F}"/>
              </a:ext>
            </a:extLst>
          </p:cNvPr>
          <p:cNvSpPr>
            <a:spLocks noGrp="1"/>
          </p:cNvSpPr>
          <p:nvPr>
            <p:ph type="body" sz="quarter" idx="10"/>
          </p:nvPr>
        </p:nvSpPr>
        <p:spPr/>
        <p:txBody>
          <a:bodyPr/>
          <a:lstStyle/>
          <a:p>
            <a:r>
              <a:rPr lang="en-US" dirty="0"/>
              <a:t>How can WebCenter 18.1 help?</a:t>
            </a:r>
          </a:p>
        </p:txBody>
      </p:sp>
      <p:pic>
        <p:nvPicPr>
          <p:cNvPr id="7" name="Picture 6" descr="A screenshot of a cell phone&#10;&#10;Description automatically generated">
            <a:extLst>
              <a:ext uri="{FF2B5EF4-FFF2-40B4-BE49-F238E27FC236}">
                <a16:creationId xmlns:a16="http://schemas.microsoft.com/office/drawing/2014/main" xmlns="" id="{76B82F84-DFB3-1E45-8A9A-D9D7B9844F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4183" y="1134000"/>
            <a:ext cx="3653508" cy="3225586"/>
          </a:xfrm>
          <a:prstGeom prst="rect">
            <a:avLst/>
          </a:prstGeom>
          <a:noFill/>
          <a:ln w="9525">
            <a:solidFill>
              <a:srgbClr val="BBBE19"/>
            </a:solidFill>
            <a:miter lim="800000"/>
            <a:headEnd/>
            <a:tailEnd/>
          </a:ln>
        </p:spPr>
      </p:pic>
      <p:sp>
        <p:nvSpPr>
          <p:cNvPr id="5" name="TextBox 4">
            <a:extLst>
              <a:ext uri="{FF2B5EF4-FFF2-40B4-BE49-F238E27FC236}">
                <a16:creationId xmlns:a16="http://schemas.microsoft.com/office/drawing/2014/main" xmlns="" id="{381E85AF-96DF-1741-B600-478C6535EBE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3979428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184C682-E0DE-CF4C-A8E7-0DCCEBBB76E7}"/>
              </a:ext>
            </a:extLst>
          </p:cNvPr>
          <p:cNvSpPr>
            <a:spLocks noGrp="1"/>
          </p:cNvSpPr>
          <p:nvPr>
            <p:ph type="body" sz="quarter" idx="13"/>
          </p:nvPr>
        </p:nvSpPr>
        <p:spPr>
          <a:xfrm>
            <a:off x="720000" y="1288642"/>
            <a:ext cx="7200318" cy="3455999"/>
          </a:xfrm>
        </p:spPr>
        <p:txBody>
          <a:bodyPr/>
          <a:lstStyle/>
          <a:p>
            <a:pPr marL="0" indent="0">
              <a:lnSpc>
                <a:spcPct val="100000"/>
              </a:lnSpc>
              <a:buNone/>
            </a:pPr>
            <a:r>
              <a:rPr lang="en-US" b="1" dirty="0">
                <a:latin typeface="+mj-lt"/>
              </a:rPr>
              <a:t>An Innovation Hero!</a:t>
            </a:r>
          </a:p>
          <a:p>
            <a:pPr lvl="1">
              <a:lnSpc>
                <a:spcPct val="100000"/>
              </a:lnSpc>
            </a:pPr>
            <a:r>
              <a:rPr lang="en-US" sz="1400" dirty="0"/>
              <a:t>Delivered a 3D solution as a seamless extension of the company’s existing services to customer at almost no extra cost! </a:t>
            </a:r>
          </a:p>
          <a:p>
            <a:pPr marL="0" indent="0">
              <a:lnSpc>
                <a:spcPct val="100000"/>
              </a:lnSpc>
              <a:buNone/>
            </a:pPr>
            <a:endParaRPr lang="en-US" sz="1200" b="1" dirty="0"/>
          </a:p>
          <a:p>
            <a:pPr marL="0" indent="0">
              <a:lnSpc>
                <a:spcPct val="100000"/>
              </a:lnSpc>
              <a:buNone/>
            </a:pPr>
            <a:r>
              <a:rPr lang="en-US" b="1" dirty="0">
                <a:latin typeface="+mj-lt"/>
              </a:rPr>
              <a:t>Better Quality</a:t>
            </a:r>
          </a:p>
          <a:p>
            <a:pPr lvl="1">
              <a:lnSpc>
                <a:spcPct val="100000"/>
              </a:lnSpc>
            </a:pPr>
            <a:r>
              <a:rPr lang="en-US" sz="1400" dirty="0"/>
              <a:t>The reviewal of artwork in 3D improves Quality, some mistakes go unnoticed in 2D.</a:t>
            </a:r>
          </a:p>
        </p:txBody>
      </p:sp>
      <p:sp>
        <p:nvSpPr>
          <p:cNvPr id="3" name="Text Placeholder 2">
            <a:extLst>
              <a:ext uri="{FF2B5EF4-FFF2-40B4-BE49-F238E27FC236}">
                <a16:creationId xmlns:a16="http://schemas.microsoft.com/office/drawing/2014/main" xmlns="" id="{9200A5B9-843E-2D49-9B84-D725B9D18C8F}"/>
              </a:ext>
            </a:extLst>
          </p:cNvPr>
          <p:cNvSpPr>
            <a:spLocks noGrp="1"/>
          </p:cNvSpPr>
          <p:nvPr>
            <p:ph type="body" sz="quarter" idx="10"/>
          </p:nvPr>
        </p:nvSpPr>
        <p:spPr/>
        <p:txBody>
          <a:bodyPr/>
          <a:lstStyle/>
          <a:p>
            <a:r>
              <a:rPr lang="en-US" dirty="0"/>
              <a:t>What’s the value?</a:t>
            </a:r>
          </a:p>
        </p:txBody>
      </p:sp>
      <p:sp>
        <p:nvSpPr>
          <p:cNvPr id="4" name="TextBox 3">
            <a:extLst>
              <a:ext uri="{FF2B5EF4-FFF2-40B4-BE49-F238E27FC236}">
                <a16:creationId xmlns:a16="http://schemas.microsoft.com/office/drawing/2014/main" xmlns="" id="{9404FC68-B15A-8143-BA35-FAF71B05C53B}"/>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4059063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13B3BE-6B67-4448-99B2-C21D6DC202AD}"/>
              </a:ext>
            </a:extLst>
          </p:cNvPr>
          <p:cNvSpPr/>
          <p:nvPr/>
        </p:nvSpPr>
        <p:spPr>
          <a:xfrm>
            <a:off x="4498041" y="4645959"/>
            <a:ext cx="4645959" cy="49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F40FC02-BFDA-9E46-B420-E14142316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145" y="686502"/>
            <a:ext cx="6263550" cy="3923179"/>
          </a:xfrm>
          <a:prstGeom prst="rect">
            <a:avLst/>
          </a:prstGeom>
        </p:spPr>
      </p:pic>
      <p:sp>
        <p:nvSpPr>
          <p:cNvPr id="12" name="Round Diagonal Corner Rectangle 11">
            <a:extLst>
              <a:ext uri="{FF2B5EF4-FFF2-40B4-BE49-F238E27FC236}">
                <a16:creationId xmlns:a16="http://schemas.microsoft.com/office/drawing/2014/main" xmlns="" id="{4E1B604C-D12D-AB4E-882C-B1DED6A4FB61}"/>
              </a:ext>
            </a:extLst>
          </p:cNvPr>
          <p:cNvSpPr/>
          <p:nvPr/>
        </p:nvSpPr>
        <p:spPr>
          <a:xfrm>
            <a:off x="140247" y="3048401"/>
            <a:ext cx="2118684" cy="1263127"/>
          </a:xfrm>
          <a:prstGeom prst="round2DiagRect">
            <a:avLst>
              <a:gd name="adj1" fmla="val 3052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Improved Reporting</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More visual than ever to detect risks faster</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Easier KPI reporting and analysis</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Fully localized to your needs</a:t>
            </a:r>
          </a:p>
        </p:txBody>
      </p:sp>
      <p:pic>
        <p:nvPicPr>
          <p:cNvPr id="7" name="Picture 6">
            <a:extLst>
              <a:ext uri="{FF2B5EF4-FFF2-40B4-BE49-F238E27FC236}">
                <a16:creationId xmlns:a16="http://schemas.microsoft.com/office/drawing/2014/main" xmlns="" id="{736373E2-978F-9A4F-8C71-33EA065FD4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0" t="-16194"/>
          <a:stretch/>
        </p:blipFill>
        <p:spPr>
          <a:xfrm>
            <a:off x="295843" y="379448"/>
            <a:ext cx="2851052" cy="2851052"/>
          </a:xfrm>
          <a:prstGeom prst="ellipse">
            <a:avLst/>
          </a:prstGeom>
          <a:solidFill>
            <a:srgbClr val="F5F5F5"/>
          </a:solidFill>
          <a:effectLst>
            <a:outerShdw blurRad="50800" dist="38100" dir="2700000" algn="tl" rotWithShape="0">
              <a:prstClr val="black">
                <a:alpha val="40000"/>
              </a:prstClr>
            </a:outerShdw>
          </a:effectLst>
        </p:spPr>
      </p:pic>
      <p:cxnSp>
        <p:nvCxnSpPr>
          <p:cNvPr id="10" name="Straight Connector 9">
            <a:extLst>
              <a:ext uri="{FF2B5EF4-FFF2-40B4-BE49-F238E27FC236}">
                <a16:creationId xmlns:a16="http://schemas.microsoft.com/office/drawing/2014/main" xmlns="" id="{A7CD21D3-A35B-9548-8427-C64D526A1196}"/>
              </a:ext>
            </a:extLst>
          </p:cNvPr>
          <p:cNvCxnSpPr>
            <a:cxnSpLocks/>
          </p:cNvCxnSpPr>
          <p:nvPr/>
        </p:nvCxnSpPr>
        <p:spPr>
          <a:xfrm>
            <a:off x="3146895" y="1558668"/>
            <a:ext cx="2164401"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A1025CAC-44F5-FA4A-9BBB-A04D61DF1291}"/>
              </a:ext>
            </a:extLst>
          </p:cNvPr>
          <p:cNvCxnSpPr>
            <a:cxnSpLocks/>
          </p:cNvCxnSpPr>
          <p:nvPr/>
        </p:nvCxnSpPr>
        <p:spPr>
          <a:xfrm>
            <a:off x="5176384" y="3220490"/>
            <a:ext cx="1952081"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Round Diagonal Corner Rectangle 10">
            <a:extLst>
              <a:ext uri="{FF2B5EF4-FFF2-40B4-BE49-F238E27FC236}">
                <a16:creationId xmlns:a16="http://schemas.microsoft.com/office/drawing/2014/main" xmlns="" id="{E94ACC74-46E3-AA47-BF51-68AD74F50F02}"/>
              </a:ext>
            </a:extLst>
          </p:cNvPr>
          <p:cNvSpPr/>
          <p:nvPr/>
        </p:nvSpPr>
        <p:spPr>
          <a:xfrm>
            <a:off x="5918918" y="489907"/>
            <a:ext cx="2118684" cy="1263127"/>
          </a:xfrm>
          <a:prstGeom prst="round2DiagRect">
            <a:avLst>
              <a:gd name="adj1" fmla="val 3129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Social Media Inspired UX</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Faster user adoption</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Easier buy in from other departments</a:t>
            </a:r>
          </a:p>
          <a:p>
            <a:pPr marL="171450" indent="-171450">
              <a:buFont typeface="Arial" panose="020B0604020202020204" pitchFamily="34" charset="0"/>
              <a:buChar char="•"/>
            </a:pPr>
            <a:r>
              <a:rPr lang="en-US" sz="1050" dirty="0">
                <a:solidFill>
                  <a:schemeClr val="bg1"/>
                </a:solidFill>
                <a:latin typeface="Calibri" panose="020F0502020204030204" pitchFamily="34" charset="0"/>
                <a:ea typeface="Open Sans" charset="0"/>
                <a:cs typeface="Calibri" panose="020F0502020204030204" pitchFamily="34" charset="0"/>
              </a:rPr>
              <a:t>Reduce training cost</a:t>
            </a:r>
          </a:p>
        </p:txBody>
      </p:sp>
      <p:sp>
        <p:nvSpPr>
          <p:cNvPr id="14" name="Text Placeholder 3">
            <a:extLst>
              <a:ext uri="{FF2B5EF4-FFF2-40B4-BE49-F238E27FC236}">
                <a16:creationId xmlns:a16="http://schemas.microsoft.com/office/drawing/2014/main" xmlns="" id="{3815AFFC-139A-3740-B10A-1A4EBB4AE643}"/>
              </a:ext>
            </a:extLst>
          </p:cNvPr>
          <p:cNvSpPr txBox="1">
            <a:spLocks/>
          </p:cNvSpPr>
          <p:nvPr/>
        </p:nvSpPr>
        <p:spPr>
          <a:xfrm>
            <a:off x="295843" y="379448"/>
            <a:ext cx="4484586" cy="441666"/>
          </a:xfrm>
          <a:prstGeom prst="rect">
            <a:avLst/>
          </a:prstGeom>
        </p:spPr>
        <p:txBody>
          <a:bodyPr lIns="90000" anchor="b" anchorCtr="0"/>
          <a:lstStyle>
            <a:lvl1pPr marL="0" indent="0" defTabSz="914400" eaLnBrk="1" latinLnBrk="0" hangingPunct="1">
              <a:lnSpc>
                <a:spcPct val="90000"/>
              </a:lnSpc>
              <a:spcBef>
                <a:spcPts val="0"/>
              </a:spcBef>
              <a:buFont typeface="Arial"/>
              <a:buNone/>
              <a:defRPr sz="2000" b="1" i="0" baseline="0">
                <a:solidFill>
                  <a:srgbClr val="444B53"/>
                </a:solidFill>
                <a:latin typeface="Calibri" charset="0"/>
                <a:ea typeface="Calibri" charset="0"/>
                <a:cs typeface="Calibri" charset="0"/>
              </a:defRPr>
            </a:lvl1pPr>
            <a:lvl2pPr marL="685800" indent="-228600" defTabSz="914400" eaLnBrk="1" latinLnBrk="0" hangingPunct="1">
              <a:lnSpc>
                <a:spcPct val="90000"/>
              </a:lnSpc>
              <a:spcBef>
                <a:spcPts val="500"/>
              </a:spcBef>
              <a:buFont typeface="Arial"/>
              <a:buChar char="•"/>
              <a:defRPr sz="2400">
                <a:latin typeface="+mn-lt"/>
                <a:ea typeface="+mn-ea"/>
                <a:cs typeface="+mn-cs"/>
              </a:defRPr>
            </a:lvl2pPr>
            <a:lvl3pPr marL="1143000" indent="-228600" defTabSz="914400" eaLnBrk="1" latinLnBrk="0" hangingPunct="1">
              <a:lnSpc>
                <a:spcPct val="90000"/>
              </a:lnSpc>
              <a:spcBef>
                <a:spcPts val="500"/>
              </a:spcBef>
              <a:buFont typeface="Arial"/>
              <a:buChar char="•"/>
              <a:defRPr sz="2000">
                <a:latin typeface="+mn-lt"/>
                <a:ea typeface="+mn-ea"/>
                <a:cs typeface="+mn-cs"/>
              </a:defRPr>
            </a:lvl3pPr>
            <a:lvl4pPr marL="1600200" indent="-228600" defTabSz="914400" eaLnBrk="1" latinLnBrk="0" hangingPunct="1">
              <a:lnSpc>
                <a:spcPct val="90000"/>
              </a:lnSpc>
              <a:spcBef>
                <a:spcPts val="500"/>
              </a:spcBef>
              <a:buFont typeface="Arial"/>
              <a:buChar char="•"/>
              <a:defRPr sz="1800">
                <a:latin typeface="+mn-lt"/>
                <a:ea typeface="+mn-ea"/>
                <a:cs typeface="+mn-cs"/>
              </a:defRPr>
            </a:lvl4pPr>
            <a:lvl5pPr marL="2057400" indent="-228600" defTabSz="914400" eaLnBrk="1" latinLnBrk="0" hangingPunct="1">
              <a:lnSpc>
                <a:spcPct val="90000"/>
              </a:lnSpc>
              <a:spcBef>
                <a:spcPts val="500"/>
              </a:spcBef>
              <a:buFont typeface="Arial"/>
              <a:buChar char="•"/>
              <a:defRPr sz="1800">
                <a:latin typeface="+mn-lt"/>
                <a:ea typeface="+mn-ea"/>
                <a:cs typeface="+mn-cs"/>
              </a:defRPr>
            </a:lvl5pPr>
            <a:lvl6pPr marL="2514600" indent="-228600" defTabSz="914400">
              <a:lnSpc>
                <a:spcPct val="90000"/>
              </a:lnSpc>
              <a:spcBef>
                <a:spcPts val="500"/>
              </a:spcBef>
              <a:buFont typeface="Arial"/>
              <a:buChar char="•"/>
              <a:defRPr sz="1800">
                <a:latin typeface="+mn-lt"/>
                <a:ea typeface="+mn-ea"/>
                <a:cs typeface="+mn-cs"/>
              </a:defRPr>
            </a:lvl6pPr>
            <a:lvl7pPr marL="2971800" indent="-228600" defTabSz="914400">
              <a:lnSpc>
                <a:spcPct val="90000"/>
              </a:lnSpc>
              <a:spcBef>
                <a:spcPts val="500"/>
              </a:spcBef>
              <a:buFont typeface="Arial"/>
              <a:buChar char="•"/>
              <a:defRPr sz="1800">
                <a:latin typeface="+mn-lt"/>
                <a:ea typeface="+mn-ea"/>
                <a:cs typeface="+mn-cs"/>
              </a:defRPr>
            </a:lvl7pPr>
            <a:lvl8pPr marL="3429000" indent="-228600" defTabSz="914400">
              <a:lnSpc>
                <a:spcPct val="90000"/>
              </a:lnSpc>
              <a:spcBef>
                <a:spcPts val="500"/>
              </a:spcBef>
              <a:buFont typeface="Arial"/>
              <a:buChar char="•"/>
              <a:defRPr sz="1800">
                <a:latin typeface="+mn-lt"/>
                <a:ea typeface="+mn-ea"/>
                <a:cs typeface="+mn-cs"/>
              </a:defRPr>
            </a:lvl8pPr>
            <a:lvl9pPr marL="3886200" indent="-228600" defTabSz="914400">
              <a:lnSpc>
                <a:spcPct val="90000"/>
              </a:lnSpc>
              <a:spcBef>
                <a:spcPts val="500"/>
              </a:spcBef>
              <a:buFont typeface="Arial"/>
              <a:buChar char="•"/>
              <a:defRPr sz="1800">
                <a:latin typeface="+mn-lt"/>
                <a:ea typeface="+mn-ea"/>
                <a:cs typeface="+mn-cs"/>
              </a:defRPr>
            </a:lvl9pPr>
          </a:lstStyle>
          <a:p>
            <a:r>
              <a:rPr lang="en-US" sz="4000" dirty="0">
                <a:solidFill>
                  <a:srgbClr val="BBBE19"/>
                </a:solidFill>
              </a:rPr>
              <a:t>WebCenter 18.1 </a:t>
            </a:r>
          </a:p>
        </p:txBody>
      </p:sp>
      <p:sp>
        <p:nvSpPr>
          <p:cNvPr id="9" name="TextBox 8">
            <a:extLst>
              <a:ext uri="{FF2B5EF4-FFF2-40B4-BE49-F238E27FC236}">
                <a16:creationId xmlns:a16="http://schemas.microsoft.com/office/drawing/2014/main" xmlns="" id="{A8B41854-6D45-0B42-B02C-7A35EFD86520}"/>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16" name="Round Diagonal Corner Rectangle 15">
            <a:extLst>
              <a:ext uri="{FF2B5EF4-FFF2-40B4-BE49-F238E27FC236}">
                <a16:creationId xmlns:a16="http://schemas.microsoft.com/office/drawing/2014/main" xmlns="" id="{B4C6993D-D89D-8441-AA77-E3BF4423324F}"/>
              </a:ext>
            </a:extLst>
          </p:cNvPr>
          <p:cNvSpPr/>
          <p:nvPr/>
        </p:nvSpPr>
        <p:spPr>
          <a:xfrm>
            <a:off x="6918626" y="3765569"/>
            <a:ext cx="2118684" cy="888024"/>
          </a:xfrm>
          <a:prstGeom prst="round2DiagRect">
            <a:avLst>
              <a:gd name="adj1" fmla="val 31299"/>
              <a:gd name="adj2" fmla="val 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bg1"/>
                </a:solidFill>
                <a:latin typeface="Open Sans" charset="0"/>
                <a:ea typeface="Open Sans" charset="0"/>
                <a:cs typeface="Open Sans" charset="0"/>
              </a:rPr>
              <a:t>Dynamic 3D</a:t>
            </a:r>
          </a:p>
          <a:p>
            <a:pPr marL="171450" indent="-171450">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High quality 3D virtual mockups in minutes</a:t>
            </a:r>
          </a:p>
        </p:txBody>
      </p:sp>
      <p:pic>
        <p:nvPicPr>
          <p:cNvPr id="8" name="Picture 7">
            <a:extLst>
              <a:ext uri="{FF2B5EF4-FFF2-40B4-BE49-F238E27FC236}">
                <a16:creationId xmlns:a16="http://schemas.microsoft.com/office/drawing/2014/main" xmlns="" id="{BF9E4176-4F8F-D34C-BFEF-28198A2A7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
          <a:stretch/>
        </p:blipFill>
        <p:spPr>
          <a:xfrm>
            <a:off x="6504949" y="1965419"/>
            <a:ext cx="1947306" cy="1947306"/>
          </a:xfrm>
          <a:prstGeom prst="ellipse">
            <a:avLst/>
          </a:prstGeom>
          <a:solidFill>
            <a:schemeClr val="accent2"/>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537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740052C-8D8C-2A44-B861-64ECBCE8800D}"/>
              </a:ext>
            </a:extLst>
          </p:cNvPr>
          <p:cNvSpPr>
            <a:spLocks noGrp="1"/>
          </p:cNvSpPr>
          <p:nvPr>
            <p:ph type="body" sz="quarter" idx="4294967295"/>
          </p:nvPr>
        </p:nvSpPr>
        <p:spPr>
          <a:xfrm>
            <a:off x="1223963" y="360363"/>
            <a:ext cx="7920037" cy="539750"/>
          </a:xfrm>
          <a:prstGeom prst="rect">
            <a:avLst/>
          </a:prstGeom>
        </p:spPr>
        <p:txBody>
          <a:bodyPr/>
          <a:lstStyle/>
          <a:p>
            <a:r>
              <a:rPr lang="en-US" dirty="0"/>
              <a:t>Products</a:t>
            </a:r>
          </a:p>
        </p:txBody>
      </p:sp>
      <p:pic>
        <p:nvPicPr>
          <p:cNvPr id="4" name="Picture 3">
            <a:extLst>
              <a:ext uri="{FF2B5EF4-FFF2-40B4-BE49-F238E27FC236}">
                <a16:creationId xmlns:a16="http://schemas.microsoft.com/office/drawing/2014/main" xmlns="" id="{C6433433-2DD7-6D49-BE8F-47866DD29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Freeform 9">
            <a:extLst>
              <a:ext uri="{FF2B5EF4-FFF2-40B4-BE49-F238E27FC236}">
                <a16:creationId xmlns:a16="http://schemas.microsoft.com/office/drawing/2014/main" xmlns="" id="{FE42C31C-C485-4B49-8F61-7012EEC2BBFF}"/>
              </a:ext>
            </a:extLst>
          </p:cNvPr>
          <p:cNvSpPr/>
          <p:nvPr/>
        </p:nvSpPr>
        <p:spPr>
          <a:xfrm flipH="1">
            <a:off x="0" y="0"/>
            <a:ext cx="4572000"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0685" h="5148759">
                <a:moveTo>
                  <a:pt x="1272941" y="2085"/>
                </a:moveTo>
                <a:cubicBezTo>
                  <a:pt x="1260621" y="5093"/>
                  <a:pt x="908899" y="-5347"/>
                  <a:pt x="651159" y="275364"/>
                </a:cubicBezTo>
                <a:cubicBezTo>
                  <a:pt x="393419" y="556075"/>
                  <a:pt x="417069" y="884477"/>
                  <a:pt x="412300" y="886252"/>
                </a:cubicBezTo>
                <a:cubicBezTo>
                  <a:pt x="412561" y="882727"/>
                  <a:pt x="420359" y="4398899"/>
                  <a:pt x="421120" y="4397683"/>
                </a:cubicBezTo>
                <a:cubicBezTo>
                  <a:pt x="416941" y="4399979"/>
                  <a:pt x="436399" y="4622175"/>
                  <a:pt x="312243" y="4842550"/>
                </a:cubicBezTo>
                <a:cubicBezTo>
                  <a:pt x="188087" y="5062925"/>
                  <a:pt x="-2964" y="5140532"/>
                  <a:pt x="34" y="5148432"/>
                </a:cubicBezTo>
                <a:cubicBezTo>
                  <a:pt x="10442" y="5144338"/>
                  <a:pt x="4193501" y="5142400"/>
                  <a:pt x="4190624" y="5148759"/>
                </a:cubicBezTo>
                <a:cubicBezTo>
                  <a:pt x="4190922" y="5151237"/>
                  <a:pt x="4190021" y="594"/>
                  <a:pt x="4190453" y="4343"/>
                </a:cubicBezTo>
                <a:cubicBezTo>
                  <a:pt x="4192650" y="-1084"/>
                  <a:pt x="1267623" y="-924"/>
                  <a:pt x="1272941" y="2085"/>
                </a:cubicBezTo>
                <a:close/>
              </a:path>
            </a:pathLst>
          </a:custGeom>
          <a:solidFill>
            <a:schemeClr val="accent1">
              <a:alpha val="71000"/>
            </a:schemeClr>
          </a:solidFill>
          <a:ln w="25400" cmpd="sng">
            <a:noFill/>
          </a:ln>
        </p:spPr>
        <p:style>
          <a:lnRef idx="1">
            <a:schemeClr val="accent1"/>
          </a:lnRef>
          <a:fillRef idx="3">
            <a:schemeClr val="accent1"/>
          </a:fillRef>
          <a:effectRef idx="2">
            <a:schemeClr val="accent1"/>
          </a:effectRef>
          <a:fontRef idx="minor">
            <a:schemeClr val="lt1"/>
          </a:fontRef>
        </p:style>
        <p:txBody>
          <a:bodyPr lIns="0" tIns="0" rIns="0" bIns="0" anchor="ctr">
            <a:noAutofit/>
          </a:bodyPr>
          <a:lstStyle/>
          <a:p>
            <a:pPr lvl="0"/>
            <a:r>
              <a:rPr lang="en-US" sz="4000" dirty="0"/>
              <a:t>  </a:t>
            </a:r>
            <a:r>
              <a:rPr lang="en-US" sz="4000" dirty="0">
                <a:latin typeface="Calibri" panose="020F0502020204030204" pitchFamily="34" charset="0"/>
                <a:cs typeface="Calibri" panose="020F0502020204030204" pitchFamily="34" charset="0"/>
              </a:rPr>
              <a:t>WebCenter 18.1</a:t>
            </a:r>
          </a:p>
          <a:p>
            <a:pPr lvl="0"/>
            <a:r>
              <a:rPr lang="en-US" sz="3200" b="1" dirty="0"/>
              <a:t>   Additional </a:t>
            </a:r>
          </a:p>
          <a:p>
            <a:pPr lvl="0"/>
            <a:r>
              <a:rPr lang="en-US" sz="3200" b="1" dirty="0"/>
              <a:t>   New Features</a:t>
            </a:r>
            <a:endParaRPr lang="en-US" sz="4000" b="1" dirty="0"/>
          </a:p>
        </p:txBody>
      </p:sp>
    </p:spTree>
    <p:extLst>
      <p:ext uri="{BB962C8B-B14F-4D97-AF65-F5344CB8AC3E}">
        <p14:creationId xmlns:p14="http://schemas.microsoft.com/office/powerpoint/2010/main" val="774307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Allow Normal Users to Create Projects</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861774"/>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Normal users can now freely create projects allowing your users to create request or orders without them needing to be a project manager.</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9" name="Picture 2">
            <a:extLst>
              <a:ext uri="{FF2B5EF4-FFF2-40B4-BE49-F238E27FC236}">
                <a16:creationId xmlns:a16="http://schemas.microsoft.com/office/drawing/2014/main" xmlns="" id="{EA66EC87-26C7-C048-91C1-4B2624FC40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9683" y="1606218"/>
            <a:ext cx="3546475" cy="2900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xmlns="" id="{10E8BCA9-A26D-A949-9F06-C7B090793FB0}"/>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3" name="TextBox 2">
            <a:extLst>
              <a:ext uri="{FF2B5EF4-FFF2-40B4-BE49-F238E27FC236}">
                <a16:creationId xmlns:a16="http://schemas.microsoft.com/office/drawing/2014/main" xmlns="" id="{3CD7517F-03D2-284F-A5B4-CFFE45B22CFA}"/>
              </a:ext>
            </a:extLst>
          </p:cNvPr>
          <p:cNvSpPr txBox="1"/>
          <p:nvPr/>
        </p:nvSpPr>
        <p:spPr>
          <a:xfrm>
            <a:off x="5956301" y="2394966"/>
            <a:ext cx="2654300" cy="1323439"/>
          </a:xfrm>
          <a:prstGeom prst="rect">
            <a:avLst/>
          </a:prstGeom>
          <a:noFill/>
        </p:spPr>
        <p:txBody>
          <a:bodyPr wrap="square" lIns="90000" rtlCol="0" anchor="t" anchorCtr="0">
            <a:spAutoFit/>
          </a:bodyPr>
          <a:lstStyle/>
          <a:p>
            <a:pPr marL="0" indent="0" algn="l">
              <a:lnSpc>
                <a:spcPct val="100000"/>
              </a:lnSpc>
              <a:buNone/>
            </a:pPr>
            <a:r>
              <a:rPr lang="en-US" b="1" u="none" kern="1200" baseline="0" dirty="0">
                <a:solidFill>
                  <a:schemeClr val="tx1"/>
                </a:solidFill>
                <a:latin typeface="+mn-lt"/>
                <a:ea typeface="Open Sans" charset="0"/>
                <a:cs typeface="Open Sans" charset="0"/>
              </a:rPr>
              <a:t>Note: </a:t>
            </a:r>
            <a:r>
              <a:rPr lang="en-US" b="0" u="none" kern="1200" baseline="0" dirty="0">
                <a:solidFill>
                  <a:schemeClr val="tx1"/>
                </a:solidFill>
                <a:latin typeface="+mn-lt"/>
                <a:ea typeface="Open Sans" charset="0"/>
                <a:cs typeface="Open Sans" charset="0"/>
              </a:rPr>
              <a:t>For Normal Users to create projects, each Normal named user will need to be designated in the system as a Project Creator</a:t>
            </a:r>
          </a:p>
        </p:txBody>
      </p:sp>
    </p:spTree>
    <p:extLst>
      <p:ext uri="{BB962C8B-B14F-4D97-AF65-F5344CB8AC3E}">
        <p14:creationId xmlns:p14="http://schemas.microsoft.com/office/powerpoint/2010/main" val="139229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Group/Role History</a:t>
            </a:r>
            <a:endParaRPr lang="en-US" sz="2000" b="1" dirty="0">
              <a:solidFill>
                <a:srgbClr val="BBBE19"/>
              </a:solidFill>
              <a:latin typeface="Calibri" charset="0"/>
              <a:cs typeface="Calibri" charset="0"/>
            </a:endParaRP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We extended the audit trail further by now including actions around role and group membership in the history. </a:t>
            </a:r>
            <a:r>
              <a:rPr lang="en-US" sz="1400" dirty="0">
                <a:solidFill>
                  <a:schemeClr val="bg1"/>
                </a:solidFill>
                <a:latin typeface="Calibri" panose="020F0502020204030204" pitchFamily="34" charset="0"/>
                <a:cs typeface="Calibri" panose="020F0502020204030204" pitchFamily="34" charset="0"/>
              </a:rPr>
              <a:t>(E.g. You can now see when somebody was removed from the ADMINS group)</a:t>
            </a:r>
            <a:endParaRPr lang="en-US" sz="1400" b="0" u="none" kern="1200" baseline="0" dirty="0">
              <a:solidFill>
                <a:schemeClr val="tx1"/>
              </a:solidFill>
              <a:latin typeface="+mn-lt"/>
              <a:ea typeface="Open Sans" charset="0"/>
              <a:cs typeface="Open Sans" charset="0"/>
            </a:endParaRPr>
          </a:p>
        </p:txBody>
      </p:sp>
      <p:pic>
        <p:nvPicPr>
          <p:cNvPr id="3" name="Picture 2">
            <a:extLst>
              <a:ext uri="{FF2B5EF4-FFF2-40B4-BE49-F238E27FC236}">
                <a16:creationId xmlns:a16="http://schemas.microsoft.com/office/drawing/2014/main" xmlns="" id="{CBE19EA0-62D3-4AE1-AC18-FC3981354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7378" y="1893379"/>
            <a:ext cx="6004436" cy="2529493"/>
          </a:xfrm>
          <a:prstGeom prst="rect">
            <a:avLst/>
          </a:prstGeom>
          <a:effectLst>
            <a:outerShdw blurRad="292100" dist="139700" dir="2700000" algn="tl" rotWithShape="0">
              <a:prstClr val="black">
                <a:alpha val="65000"/>
              </a:prstClr>
            </a:outerShdw>
          </a:effectLst>
        </p:spPr>
      </p:pic>
      <p:sp>
        <p:nvSpPr>
          <p:cNvPr id="6" name="TextBox 5">
            <a:extLst>
              <a:ext uri="{FF2B5EF4-FFF2-40B4-BE49-F238E27FC236}">
                <a16:creationId xmlns:a16="http://schemas.microsoft.com/office/drawing/2014/main" xmlns="" id="{1742C695-0743-C547-915E-DE1F7E0BA64B}"/>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730575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Document Thumbnails</a:t>
            </a:r>
            <a:endParaRPr lang="en-US" sz="2000" b="1" dirty="0">
              <a:solidFill>
                <a:srgbClr val="BBBE19"/>
              </a:solidFill>
              <a:latin typeface="Calibri" charset="0"/>
              <a:cs typeface="Calibri" charset="0"/>
            </a:endParaRP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5417675" cy="1138773"/>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Document Thumbnails are important as they tell you a lot about the document, we now embed big thumbnails in the approval emails! </a:t>
            </a:r>
            <a:r>
              <a:rPr lang="en-US" sz="1400" dirty="0">
                <a:solidFill>
                  <a:schemeClr val="bg1"/>
                </a:solidFill>
                <a:latin typeface="Calibri" panose="020F0502020204030204" pitchFamily="34" charset="0"/>
                <a:cs typeface="Calibri" panose="020F0502020204030204" pitchFamily="34" charset="0"/>
              </a:rPr>
              <a:t>(Did we tell you that you can now also create your own for 3D models?)</a:t>
            </a:r>
            <a:endParaRPr lang="en-US" sz="1400" b="0" u="none" kern="1200" baseline="0" dirty="0">
              <a:solidFill>
                <a:schemeClr val="tx1"/>
              </a:solidFill>
              <a:latin typeface="+mn-lt"/>
              <a:ea typeface="Open Sans" charset="0"/>
              <a:cs typeface="Open Sans" charset="0"/>
            </a:endParaRPr>
          </a:p>
        </p:txBody>
      </p:sp>
      <p:pic>
        <p:nvPicPr>
          <p:cNvPr id="8" name="Picture 7">
            <a:extLst>
              <a:ext uri="{FF2B5EF4-FFF2-40B4-BE49-F238E27FC236}">
                <a16:creationId xmlns:a16="http://schemas.microsoft.com/office/drawing/2014/main" xmlns="" id="{897723C1-41BD-49AC-B7BC-7F88D3E46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0743" y="361954"/>
            <a:ext cx="2543175" cy="4193746"/>
          </a:xfrm>
          <a:prstGeom prst="rect">
            <a:avLst/>
          </a:prstGeom>
          <a:effectLst>
            <a:outerShdw blurRad="546100" dist="139700" dir="2700000" algn="tl" rotWithShape="0">
              <a:prstClr val="black">
                <a:alpha val="55000"/>
              </a:prstClr>
            </a:outerShdw>
          </a:effectLst>
        </p:spPr>
      </p:pic>
      <p:sp>
        <p:nvSpPr>
          <p:cNvPr id="6" name="TextBox 5">
            <a:extLst>
              <a:ext uri="{FF2B5EF4-FFF2-40B4-BE49-F238E27FC236}">
                <a16:creationId xmlns:a16="http://schemas.microsoft.com/office/drawing/2014/main" xmlns="" id="{E775BE9D-E7A6-1944-BF97-DCE96A72DC8F}"/>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2498556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Welcome/Contact Dashboard</a:t>
            </a:r>
            <a:endParaRPr lang="en-US" sz="2000" b="1" dirty="0">
              <a:solidFill>
                <a:srgbClr val="BBBE19"/>
              </a:solidFill>
              <a:latin typeface="Calibri" charset="0"/>
              <a:cs typeface="Calibri" charset="0"/>
            </a:endParaRP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923330"/>
          </a:xfrm>
          <a:prstGeom prst="rect">
            <a:avLst/>
          </a:prstGeom>
          <a:noFill/>
        </p:spPr>
        <p:txBody>
          <a:bodyPr wrap="square" lIns="90000" rtlCol="0" anchor="t" anchorCtr="0">
            <a:spAutoFit/>
          </a:bodyPr>
          <a:lstStyle/>
          <a:p>
            <a:pPr>
              <a:buClr>
                <a:schemeClr val="bg1"/>
              </a:buClr>
            </a:pPr>
            <a:r>
              <a:rPr lang="en-US" sz="1800" b="0" u="none" kern="1200" baseline="0" dirty="0">
                <a:solidFill>
                  <a:schemeClr val="bg1"/>
                </a:solidFill>
                <a:latin typeface="Calibri" panose="020F0502020204030204" pitchFamily="34" charset="0"/>
                <a:ea typeface="Open Sans" charset="0"/>
                <a:cs typeface="Calibri" panose="020F0502020204030204" pitchFamily="34" charset="0"/>
              </a:rPr>
              <a:t>Your </a:t>
            </a:r>
            <a:r>
              <a:rPr lang="en-US" sz="1800" dirty="0">
                <a:solidFill>
                  <a:schemeClr val="bg1"/>
                </a:solidFill>
                <a:latin typeface="Calibri" panose="020F0502020204030204" pitchFamily="34" charset="0"/>
                <a:ea typeface="Open Sans" charset="0"/>
                <a:cs typeface="Calibri" panose="020F0502020204030204" pitchFamily="34" charset="0"/>
              </a:rPr>
              <a:t>Welcome</a:t>
            </a:r>
            <a:r>
              <a:rPr lang="en-US" sz="1800" b="0" u="none" kern="1200" baseline="0" dirty="0">
                <a:solidFill>
                  <a:schemeClr val="bg1"/>
                </a:solidFill>
                <a:latin typeface="Calibri" panose="020F0502020204030204" pitchFamily="34" charset="0"/>
                <a:ea typeface="Open Sans" charset="0"/>
                <a:cs typeface="Calibri" panose="020F0502020204030204" pitchFamily="34" charset="0"/>
              </a:rPr>
              <a:t> page in WebCenter is important, you often want to include links, video’s, etc</a:t>
            </a:r>
            <a:r>
              <a:rPr lang="en-US" sz="1800" dirty="0">
                <a:solidFill>
                  <a:schemeClr val="bg1"/>
                </a:solidFill>
                <a:latin typeface="Calibri" panose="020F0502020204030204" pitchFamily="34" charset="0"/>
                <a:ea typeface="Open Sans" charset="0"/>
                <a:cs typeface="Calibri" panose="020F0502020204030204" pitchFamily="34" charset="0"/>
              </a:rPr>
              <a:t>. on this page. Using our new Dashboard builder you can now create your own custom Welcome pages! This way you have total freedom when designing these.</a:t>
            </a:r>
            <a:endParaRPr lang="en-US" sz="1400" b="0" u="none" kern="1200" baseline="0" dirty="0">
              <a:solidFill>
                <a:schemeClr val="tx1"/>
              </a:solidFill>
              <a:latin typeface="+mn-lt"/>
              <a:ea typeface="Open Sans" charset="0"/>
              <a:cs typeface="Open Sans" charset="0"/>
            </a:endParaRPr>
          </a:p>
        </p:txBody>
      </p:sp>
      <p:pic>
        <p:nvPicPr>
          <p:cNvPr id="3" name="Picture 2">
            <a:extLst>
              <a:ext uri="{FF2B5EF4-FFF2-40B4-BE49-F238E27FC236}">
                <a16:creationId xmlns:a16="http://schemas.microsoft.com/office/drawing/2014/main" xmlns="" id="{1DC2DBCD-F6B1-458D-94BE-326F640A5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7457" y="2132693"/>
            <a:ext cx="3821905" cy="2397773"/>
          </a:xfrm>
          <a:prstGeom prst="rect">
            <a:avLst/>
          </a:prstGeom>
          <a:effectLst>
            <a:outerShdw blurRad="546100" dist="139700" dir="2700000" algn="tl" rotWithShape="0">
              <a:prstClr val="black">
                <a:alpha val="55000"/>
              </a:prstClr>
            </a:outerShdw>
          </a:effectLst>
        </p:spPr>
      </p:pic>
      <p:sp>
        <p:nvSpPr>
          <p:cNvPr id="6" name="TextBox 5">
            <a:extLst>
              <a:ext uri="{FF2B5EF4-FFF2-40B4-BE49-F238E27FC236}">
                <a16:creationId xmlns:a16="http://schemas.microsoft.com/office/drawing/2014/main" xmlns="" id="{0BA3E2D8-86D7-D245-9EEC-1FDA4FA9C780}"/>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1655886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Demo: </a:t>
            </a:r>
            <a:r>
              <a:rPr lang="en-US" sz="2000" b="1" dirty="0">
                <a:solidFill>
                  <a:srgbClr val="BBBE19"/>
                </a:solidFill>
                <a:latin typeface="Calibri" charset="0"/>
                <a:cs typeface="Calibri" charset="0"/>
              </a:rPr>
              <a:t>Text Selection</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The WebCenter viewer now also supports Text! We now support the selection and inspection of live text embedded in your graphics.</a:t>
            </a:r>
            <a:endParaRPr lang="en-US" sz="1400" b="0" u="none" kern="1200" baseline="0" dirty="0">
              <a:solidFill>
                <a:schemeClr val="tx1"/>
              </a:solidFill>
              <a:latin typeface="+mn-lt"/>
              <a:ea typeface="Open Sans" charset="0"/>
              <a:cs typeface="Open Sans" charset="0"/>
            </a:endParaRPr>
          </a:p>
        </p:txBody>
      </p:sp>
      <p:pic>
        <p:nvPicPr>
          <p:cNvPr id="3" name="Picture 2">
            <a:extLst>
              <a:ext uri="{FF2B5EF4-FFF2-40B4-BE49-F238E27FC236}">
                <a16:creationId xmlns:a16="http://schemas.microsoft.com/office/drawing/2014/main" xmlns="" id="{CE6EAA67-39D8-466D-A76B-F26478F16C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3814" y="1821666"/>
            <a:ext cx="5232799" cy="2752606"/>
          </a:xfrm>
          <a:prstGeom prst="rect">
            <a:avLst/>
          </a:prstGeom>
          <a:effectLst>
            <a:outerShdw blurRad="546100" dist="139700" dir="2700000" algn="tl" rotWithShape="0">
              <a:prstClr val="black">
                <a:alpha val="40000"/>
              </a:prstClr>
            </a:outerShdw>
          </a:effectLst>
        </p:spPr>
      </p:pic>
      <p:sp>
        <p:nvSpPr>
          <p:cNvPr id="6" name="TextBox 5">
            <a:extLst>
              <a:ext uri="{FF2B5EF4-FFF2-40B4-BE49-F238E27FC236}">
                <a16:creationId xmlns:a16="http://schemas.microsoft.com/office/drawing/2014/main" xmlns="" id="{0FA13722-834B-DD42-B444-BEBD458B85D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Tree>
    <p:extLst>
      <p:ext uri="{BB962C8B-B14F-4D97-AF65-F5344CB8AC3E}">
        <p14:creationId xmlns:p14="http://schemas.microsoft.com/office/powerpoint/2010/main" val="697021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lvl="0"/>
            <a:r>
              <a:rPr lang="en-US" b="0" dirty="0"/>
              <a:t>Let </a:t>
            </a:r>
            <a:r>
              <a:rPr lang="en-US" dirty="0"/>
              <a:t>WebCenter</a:t>
            </a:r>
            <a:r>
              <a:rPr lang="en-US" b="0" dirty="0"/>
              <a:t> become your company’s digital nervous system</a:t>
            </a:r>
          </a:p>
        </p:txBody>
      </p:sp>
      <p:grpSp>
        <p:nvGrpSpPr>
          <p:cNvPr id="26" name="Group 25"/>
          <p:cNvGrpSpPr/>
          <p:nvPr/>
        </p:nvGrpSpPr>
        <p:grpSpPr>
          <a:xfrm>
            <a:off x="782072" y="1213268"/>
            <a:ext cx="7191232" cy="3143233"/>
            <a:chOff x="284765" y="827551"/>
            <a:chExt cx="8486812" cy="3709521"/>
          </a:xfrm>
        </p:grpSpPr>
        <p:sp>
          <p:nvSpPr>
            <p:cNvPr id="4" name="TextBox 3"/>
            <p:cNvSpPr txBox="1"/>
            <p:nvPr/>
          </p:nvSpPr>
          <p:spPr>
            <a:xfrm>
              <a:off x="7375946" y="2607678"/>
              <a:ext cx="1395631" cy="308742"/>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Design Manager</a:t>
              </a:r>
            </a:p>
          </p:txBody>
        </p:sp>
        <p:sp>
          <p:nvSpPr>
            <p:cNvPr id="5" name="TextBox 4"/>
            <p:cNvSpPr txBox="1"/>
            <p:nvPr/>
          </p:nvSpPr>
          <p:spPr>
            <a:xfrm>
              <a:off x="7157160" y="1244374"/>
              <a:ext cx="1395631" cy="308742"/>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dirty="0">
                  <a:solidFill>
                    <a:schemeClr val="bg1"/>
                  </a:solidFill>
                  <a:latin typeface="+mj-lt"/>
                  <a:ea typeface="Open Sans" charset="0"/>
                  <a:cs typeface="Open Sans" charset="0"/>
                </a:rPr>
                <a:t>CSRs</a:t>
              </a:r>
              <a:endParaRPr lang="en-US" sz="1100" b="0" u="none" kern="1200" baseline="0" dirty="0">
                <a:solidFill>
                  <a:schemeClr val="bg1"/>
                </a:solidFill>
                <a:latin typeface="+mj-lt"/>
                <a:ea typeface="Open Sans" charset="0"/>
                <a:cs typeface="Open Sans" charset="0"/>
              </a:endParaRPr>
            </a:p>
          </p:txBody>
        </p:sp>
        <p:sp>
          <p:nvSpPr>
            <p:cNvPr id="6" name="TextBox 5"/>
            <p:cNvSpPr txBox="1"/>
            <p:nvPr/>
          </p:nvSpPr>
          <p:spPr>
            <a:xfrm>
              <a:off x="7157160" y="3761036"/>
              <a:ext cx="1395631" cy="508516"/>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Structural Designer</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75143" y="1434031"/>
              <a:ext cx="2540000" cy="2540000"/>
            </a:xfrm>
            <a:prstGeom prst="rect">
              <a:avLst/>
            </a:prstGeom>
            <a:effectLst/>
          </p:spPr>
        </p:pic>
        <p:sp>
          <p:nvSpPr>
            <p:cNvPr id="8" name="Striped Right Arrow 7"/>
            <p:cNvSpPr/>
            <p:nvPr/>
          </p:nvSpPr>
          <p:spPr>
            <a:xfrm rot="8593585">
              <a:off x="5406212" y="1591783"/>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triped Right Arrow 8"/>
            <p:cNvSpPr/>
            <p:nvPr/>
          </p:nvSpPr>
          <p:spPr>
            <a:xfrm rot="10800000">
              <a:off x="5737162" y="2469827"/>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triped Right Arrow 9"/>
            <p:cNvSpPr/>
            <p:nvPr/>
          </p:nvSpPr>
          <p:spPr>
            <a:xfrm rot="12841533">
              <a:off x="5403915" y="3355164"/>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triped Right Arrow 10"/>
            <p:cNvSpPr/>
            <p:nvPr/>
          </p:nvSpPr>
          <p:spPr>
            <a:xfrm rot="13006415" flipH="1">
              <a:off x="3103126" y="1600347"/>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triped Right Arrow 11"/>
            <p:cNvSpPr/>
            <p:nvPr/>
          </p:nvSpPr>
          <p:spPr>
            <a:xfrm rot="10800000" flipH="1">
              <a:off x="2807362" y="2478391"/>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triped Right Arrow 12"/>
            <p:cNvSpPr/>
            <p:nvPr/>
          </p:nvSpPr>
          <p:spPr>
            <a:xfrm rot="8758467" flipH="1">
              <a:off x="3100829" y="3363728"/>
              <a:ext cx="552557" cy="513346"/>
            </a:xfrm>
            <a:prstGeom prst="stripedRightArrow">
              <a:avLst/>
            </a:prstGeom>
            <a:solidFill>
              <a:srgbClr val="BBBE19"/>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90245" y="1136654"/>
              <a:ext cx="1395631" cy="308742"/>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Customer</a:t>
              </a:r>
              <a:endParaRPr lang="en-US" sz="1400" b="0" u="none" kern="1200" baseline="0" dirty="0">
                <a:solidFill>
                  <a:schemeClr val="bg1"/>
                </a:solidFill>
                <a:latin typeface="+mj-lt"/>
                <a:ea typeface="Open Sans" charset="0"/>
                <a:cs typeface="Open Sans" charset="0"/>
              </a:endParaRPr>
            </a:p>
          </p:txBody>
        </p:sp>
        <p:sp>
          <p:nvSpPr>
            <p:cNvPr id="15" name="TextBox 14"/>
            <p:cNvSpPr txBox="1"/>
            <p:nvPr/>
          </p:nvSpPr>
          <p:spPr>
            <a:xfrm>
              <a:off x="284765" y="2448846"/>
              <a:ext cx="1395631" cy="308742"/>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Sales Rep</a:t>
              </a:r>
            </a:p>
          </p:txBody>
        </p:sp>
        <p:sp>
          <p:nvSpPr>
            <p:cNvPr id="16" name="TextBox 15"/>
            <p:cNvSpPr txBox="1"/>
            <p:nvPr/>
          </p:nvSpPr>
          <p:spPr>
            <a:xfrm>
              <a:off x="490245" y="3761036"/>
              <a:ext cx="1395631" cy="308742"/>
            </a:xfrm>
            <a:prstGeom prst="rect">
              <a:avLst/>
            </a:prstGeom>
            <a:solidFill>
              <a:srgbClr val="BBBE19"/>
            </a:solidFill>
          </p:spPr>
          <p:txBody>
            <a:bodyPr wrap="square" lIns="90000" rtlCol="0" anchor="t" anchorCtr="0">
              <a:spAutoFit/>
            </a:bodyPr>
            <a:lstStyle/>
            <a:p>
              <a:pPr marL="0" indent="0" algn="ctr">
                <a:lnSpc>
                  <a:spcPct val="100000"/>
                </a:lnSpc>
                <a:buNone/>
              </a:pPr>
              <a:r>
                <a:rPr lang="en-US" sz="1100" b="0" u="none" kern="1200" baseline="0" dirty="0">
                  <a:solidFill>
                    <a:schemeClr val="bg1"/>
                  </a:solidFill>
                  <a:latin typeface="+mj-lt"/>
                  <a:ea typeface="Open Sans" charset="0"/>
                  <a:cs typeface="Open Sans" charset="0"/>
                </a:rPr>
                <a:t>Sales</a:t>
              </a:r>
              <a:r>
                <a:rPr lang="en-US" sz="1100" b="0" u="none" kern="1200" dirty="0">
                  <a:solidFill>
                    <a:schemeClr val="bg1"/>
                  </a:solidFill>
                  <a:latin typeface="+mj-lt"/>
                  <a:ea typeface="Open Sans" charset="0"/>
                  <a:cs typeface="Open Sans" charset="0"/>
                </a:rPr>
                <a:t> Manager</a:t>
              </a:r>
              <a:endParaRPr lang="en-US" sz="1100" b="0" u="none" kern="1200" baseline="0" dirty="0">
                <a:solidFill>
                  <a:schemeClr val="bg1"/>
                </a:solidFill>
                <a:latin typeface="+mj-lt"/>
                <a:ea typeface="Open Sans" charset="0"/>
                <a:cs typeface="Open Sans" charset="0"/>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46767" y="3523438"/>
              <a:ext cx="846025" cy="1013634"/>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41005" y="2307168"/>
              <a:ext cx="782174" cy="973727"/>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22274" y="3535411"/>
              <a:ext cx="830062" cy="989689"/>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402921" y="2295314"/>
              <a:ext cx="754239" cy="957764"/>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128260" y="1006875"/>
              <a:ext cx="818090" cy="981708"/>
            </a:xfrm>
            <a:prstGeom prst="rect">
              <a:avLst/>
            </a:prstGeom>
          </p:spPr>
        </p:pic>
        <p:grpSp>
          <p:nvGrpSpPr>
            <p:cNvPr id="22" name="Group 21"/>
            <p:cNvGrpSpPr/>
            <p:nvPr/>
          </p:nvGrpSpPr>
          <p:grpSpPr>
            <a:xfrm>
              <a:off x="5716577" y="827551"/>
              <a:ext cx="1365260" cy="933772"/>
              <a:chOff x="5674045" y="806285"/>
              <a:chExt cx="1365260" cy="933772"/>
            </a:xfrm>
          </p:grpSpPr>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74045" y="806285"/>
                <a:ext cx="612100" cy="734519"/>
              </a:xfrm>
              <a:prstGeom prst="rect">
                <a:avLst/>
              </a:prstGeom>
            </p:spPr>
          </p:pic>
          <p:pic>
            <p:nvPicPr>
              <p:cNvPr id="24" name="Picture 2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487985" y="842276"/>
                <a:ext cx="551320" cy="700089"/>
              </a:xfrm>
              <a:prstGeom prst="rect">
                <a:avLst/>
              </a:prstGeom>
            </p:spPr>
          </p:pic>
          <p:pic>
            <p:nvPicPr>
              <p:cNvPr id="25" name="Picture 2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077040" y="1016632"/>
                <a:ext cx="606744" cy="723425"/>
              </a:xfrm>
              <a:prstGeom prst="rect">
                <a:avLst/>
              </a:prstGeom>
            </p:spPr>
          </p:pic>
        </p:grpSp>
      </p:grpSp>
    </p:spTree>
    <p:extLst>
      <p:ext uri="{BB962C8B-B14F-4D97-AF65-F5344CB8AC3E}">
        <p14:creationId xmlns:p14="http://schemas.microsoft.com/office/powerpoint/2010/main" val="3264279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9897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Demo: </a:t>
            </a:r>
            <a:r>
              <a:rPr lang="en-US" sz="2000" b="1" dirty="0">
                <a:solidFill>
                  <a:srgbClr val="BBBE19"/>
                </a:solidFill>
                <a:latin typeface="Calibri" charset="0"/>
                <a:cs typeface="Calibri" charset="0"/>
              </a:rPr>
              <a:t>Improved Running of a Standard</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1099565"/>
            <a:ext cx="8796670"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Utilize calculated attribute values to more easily run more ACAD Standards, support for Grain/Flute Directions and Print Sides.</a:t>
            </a:r>
            <a:endParaRPr lang="en-US" sz="1400" b="0" u="none" kern="1200" baseline="0" dirty="0">
              <a:solidFill>
                <a:schemeClr val="tx1"/>
              </a:solidFill>
              <a:latin typeface="+mn-lt"/>
              <a:ea typeface="Open Sans" charset="0"/>
              <a:cs typeface="Open Sans" charset="0"/>
            </a:endParaRPr>
          </a:p>
        </p:txBody>
      </p:sp>
      <p:sp>
        <p:nvSpPr>
          <p:cNvPr id="6" name="TextBox 5">
            <a:extLst>
              <a:ext uri="{FF2B5EF4-FFF2-40B4-BE49-F238E27FC236}">
                <a16:creationId xmlns:a16="http://schemas.microsoft.com/office/drawing/2014/main" xmlns="" id="{0FA13722-834B-DD42-B444-BEBD458B85D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pic>
        <p:nvPicPr>
          <p:cNvPr id="7" name="Picture 6">
            <a:extLst>
              <a:ext uri="{FF2B5EF4-FFF2-40B4-BE49-F238E27FC236}">
                <a16:creationId xmlns:a16="http://schemas.microsoft.com/office/drawing/2014/main" xmlns="" id="{2DB3453B-29A1-456D-9BFB-9005DAA5A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456" y="1962407"/>
            <a:ext cx="3095361" cy="2464301"/>
          </a:xfrm>
          <a:prstGeom prst="rect">
            <a:avLst/>
          </a:prstGeom>
          <a:effectLst>
            <a:outerShdw blurRad="546100" dist="139700" dir="2700000" algn="tl" rotWithShape="0">
              <a:prstClr val="black">
                <a:alpha val="40000"/>
              </a:prstClr>
            </a:outerShdw>
          </a:effectLst>
        </p:spPr>
      </p:pic>
    </p:spTree>
    <p:extLst>
      <p:ext uri="{BB962C8B-B14F-4D97-AF65-F5344CB8AC3E}">
        <p14:creationId xmlns:p14="http://schemas.microsoft.com/office/powerpoint/2010/main" val="319245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79EC5D1-4CCC-114D-8629-2C1FA600DCD6}"/>
              </a:ext>
            </a:extLst>
          </p:cNvPr>
          <p:cNvSpPr/>
          <p:nvPr/>
        </p:nvSpPr>
        <p:spPr>
          <a:xfrm>
            <a:off x="0" y="3445205"/>
            <a:ext cx="9144000" cy="877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New WebCenter 18.1 Features: </a:t>
            </a:r>
            <a:r>
              <a:rPr lang="en-US" sz="2000" b="1" dirty="0">
                <a:solidFill>
                  <a:srgbClr val="BBBE19"/>
                </a:solidFill>
                <a:latin typeface="Calibri" charset="0"/>
                <a:cs typeface="Calibri" charset="0"/>
              </a:rPr>
              <a:t>Summary</a:t>
            </a:r>
          </a:p>
          <a:p>
            <a:pPr marL="0" indent="0" fontAlgn="auto">
              <a:spcAft>
                <a:spcPts val="0"/>
              </a:spcAft>
              <a:buNone/>
            </a:pPr>
            <a:endParaRPr lang="en-US" sz="2000" b="1" dirty="0">
              <a:solidFill>
                <a:srgbClr val="BBBE19"/>
              </a:solidFill>
              <a:latin typeface="Calibri" charset="0"/>
              <a:cs typeface="Calibri" charset="0"/>
            </a:endParaRP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919257"/>
            <a:ext cx="2675269" cy="2123658"/>
          </a:xfrm>
          <a:prstGeom prst="rect">
            <a:avLst/>
          </a:prstGeom>
          <a:noFill/>
        </p:spPr>
        <p:txBody>
          <a:bodyPr wrap="square" lIns="90000" rtlCol="0" anchor="t" anchorCtr="0">
            <a:spAutoFit/>
          </a:bodyPr>
          <a:lstStyle/>
          <a:p>
            <a:pPr>
              <a:buClr>
                <a:schemeClr val="bg1"/>
              </a:buClr>
            </a:pPr>
            <a:r>
              <a:rPr lang="en-US" b="1" dirty="0">
                <a:latin typeface="Calibri" panose="020F0502020204030204" pitchFamily="34" charset="0"/>
                <a:cs typeface="Calibri" panose="020F0502020204030204" pitchFamily="34" charset="0"/>
              </a:rPr>
              <a:t>Improved UX</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Global Discussions</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New Dashboard UI</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Project Dashboards</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To Do Feed</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Saved Search Widget</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Selection Details Panel</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Viewer Document Selector</a:t>
            </a:r>
          </a:p>
          <a:p>
            <a:pPr marL="285750" indent="-285750">
              <a:buClr>
                <a:srgbClr val="BBBE19"/>
              </a:buClr>
              <a:buFont typeface="Wingdings" pitchFamily="2" charset="2"/>
              <a:buChar char="§"/>
            </a:pPr>
            <a:endParaRPr lang="en-US" sz="1400" b="0" u="none" kern="1200" baseline="0" dirty="0">
              <a:latin typeface="+mn-lt"/>
              <a:ea typeface="Open Sans" charset="0"/>
              <a:cs typeface="Open Sans" charset="0"/>
            </a:endParaRPr>
          </a:p>
        </p:txBody>
      </p:sp>
      <p:sp>
        <p:nvSpPr>
          <p:cNvPr id="6" name="TextBox 5">
            <a:extLst>
              <a:ext uri="{FF2B5EF4-FFF2-40B4-BE49-F238E27FC236}">
                <a16:creationId xmlns:a16="http://schemas.microsoft.com/office/drawing/2014/main" xmlns="" id="{0FA13722-834B-DD42-B444-BEBD458B85D4}"/>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7" name="TextBox 6">
            <a:extLst>
              <a:ext uri="{FF2B5EF4-FFF2-40B4-BE49-F238E27FC236}">
                <a16:creationId xmlns:a16="http://schemas.microsoft.com/office/drawing/2014/main" xmlns="" id="{26ADD2C9-9FE5-8F46-82D9-DE69AA91B240}"/>
              </a:ext>
            </a:extLst>
          </p:cNvPr>
          <p:cNvSpPr txBox="1"/>
          <p:nvPr/>
        </p:nvSpPr>
        <p:spPr>
          <a:xfrm>
            <a:off x="3295243" y="919257"/>
            <a:ext cx="2493161" cy="984885"/>
          </a:xfrm>
          <a:prstGeom prst="rect">
            <a:avLst/>
          </a:prstGeom>
          <a:noFill/>
        </p:spPr>
        <p:txBody>
          <a:bodyPr wrap="square" lIns="90000" rtlCol="0" anchor="t" anchorCtr="0">
            <a:spAutoFit/>
          </a:bodyPr>
          <a:lstStyle/>
          <a:p>
            <a:pPr>
              <a:buClr>
                <a:schemeClr val="bg1"/>
              </a:buClr>
            </a:pPr>
            <a:r>
              <a:rPr lang="en-US" b="1" dirty="0">
                <a:latin typeface="Calibri" panose="020F0502020204030204" pitchFamily="34" charset="0"/>
                <a:cs typeface="Calibri" panose="020F0502020204030204" pitchFamily="34" charset="0"/>
              </a:rPr>
              <a:t>3D Improvements</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Components View on Curved Sheet</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CAD Improvements</a:t>
            </a:r>
          </a:p>
        </p:txBody>
      </p:sp>
      <p:sp>
        <p:nvSpPr>
          <p:cNvPr id="8" name="TextBox 7">
            <a:extLst>
              <a:ext uri="{FF2B5EF4-FFF2-40B4-BE49-F238E27FC236}">
                <a16:creationId xmlns:a16="http://schemas.microsoft.com/office/drawing/2014/main" xmlns="" id="{7D66AFEC-7DCB-3644-A415-0EEFB0753E5B}"/>
              </a:ext>
            </a:extLst>
          </p:cNvPr>
          <p:cNvSpPr txBox="1"/>
          <p:nvPr/>
        </p:nvSpPr>
        <p:spPr>
          <a:xfrm>
            <a:off x="6243154" y="919257"/>
            <a:ext cx="2675269" cy="1846659"/>
          </a:xfrm>
          <a:prstGeom prst="rect">
            <a:avLst/>
          </a:prstGeom>
          <a:noFill/>
        </p:spPr>
        <p:txBody>
          <a:bodyPr wrap="square" lIns="90000" rtlCol="0" anchor="t" anchorCtr="0">
            <a:spAutoFit/>
          </a:bodyPr>
          <a:lstStyle/>
          <a:p>
            <a:pPr>
              <a:buClr>
                <a:schemeClr val="bg1"/>
              </a:buClr>
            </a:pPr>
            <a:r>
              <a:rPr lang="en-US" b="1" dirty="0">
                <a:latin typeface="Calibri" panose="020F0502020204030204" pitchFamily="34" charset="0"/>
                <a:cs typeface="Calibri" panose="020F0502020204030204" pitchFamily="34" charset="0"/>
              </a:rPr>
              <a:t>Reporting</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Search UI &amp; Settings</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Conditional Formatting</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Approval/Task Search</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Pending Approvers</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Duration Search</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Folder Search</a:t>
            </a:r>
            <a:endParaRPr lang="en-US" sz="1400" b="0" u="none" kern="1200" baseline="0" dirty="0">
              <a:latin typeface="Calibri" panose="020F0502020204030204" pitchFamily="34" charset="0"/>
              <a:ea typeface="Open Sans" charset="0"/>
              <a:cs typeface="Calibri" panose="020F0502020204030204" pitchFamily="34" charset="0"/>
            </a:endParaRPr>
          </a:p>
          <a:p>
            <a:pPr marL="285750" indent="-285750">
              <a:buClr>
                <a:srgbClr val="BBBE19"/>
              </a:buClr>
              <a:buFont typeface="Wingdings" pitchFamily="2" charset="2"/>
              <a:buChar char="§"/>
            </a:pPr>
            <a:endParaRPr lang="en-US" sz="1400" b="0" u="none" kern="1200" baseline="0" dirty="0">
              <a:latin typeface="+mn-lt"/>
              <a:ea typeface="Open Sans" charset="0"/>
              <a:cs typeface="Open Sans" charset="0"/>
            </a:endParaRPr>
          </a:p>
        </p:txBody>
      </p:sp>
      <p:sp>
        <p:nvSpPr>
          <p:cNvPr id="9" name="TextBox 8">
            <a:extLst>
              <a:ext uri="{FF2B5EF4-FFF2-40B4-BE49-F238E27FC236}">
                <a16:creationId xmlns:a16="http://schemas.microsoft.com/office/drawing/2014/main" xmlns="" id="{1A43EF03-9C12-CB49-A5E5-A14145BF46AB}"/>
              </a:ext>
            </a:extLst>
          </p:cNvPr>
          <p:cNvSpPr txBox="1"/>
          <p:nvPr/>
        </p:nvSpPr>
        <p:spPr>
          <a:xfrm>
            <a:off x="347331" y="3445205"/>
            <a:ext cx="2675269" cy="984885"/>
          </a:xfrm>
          <a:prstGeom prst="rect">
            <a:avLst/>
          </a:prstGeom>
          <a:noFill/>
        </p:spPr>
        <p:txBody>
          <a:bodyPr wrap="square" lIns="90000" rtlCol="0" anchor="t" anchorCtr="0">
            <a:spAutoFit/>
          </a:bodyPr>
          <a:lstStyle/>
          <a:p>
            <a:pPr>
              <a:buClr>
                <a:schemeClr val="bg1"/>
              </a:buClr>
            </a:pPr>
            <a:r>
              <a:rPr lang="en-US" b="1" dirty="0">
                <a:latin typeface="Calibri" panose="020F0502020204030204" pitchFamily="34" charset="0"/>
                <a:cs typeface="Calibri" panose="020F0502020204030204" pitchFamily="34" charset="0"/>
              </a:rPr>
              <a:t>Additional New Features</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Project Creator</a:t>
            </a:r>
          </a:p>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Group/Role History</a:t>
            </a:r>
          </a:p>
          <a:p>
            <a:pPr>
              <a:buClr>
                <a:srgbClr val="BBBE19"/>
              </a:buClr>
            </a:pPr>
            <a:endParaRPr lang="en-US" sz="1400" b="0" u="none" kern="1200" baseline="0" dirty="0">
              <a:latin typeface="+mn-lt"/>
              <a:ea typeface="Open Sans" charset="0"/>
              <a:cs typeface="Open Sans" charset="0"/>
            </a:endParaRPr>
          </a:p>
        </p:txBody>
      </p:sp>
      <p:sp>
        <p:nvSpPr>
          <p:cNvPr id="10" name="TextBox 9">
            <a:extLst>
              <a:ext uri="{FF2B5EF4-FFF2-40B4-BE49-F238E27FC236}">
                <a16:creationId xmlns:a16="http://schemas.microsoft.com/office/drawing/2014/main" xmlns="" id="{B9D26232-74A4-DD4A-920F-FB951B704203}"/>
              </a:ext>
            </a:extLst>
          </p:cNvPr>
          <p:cNvSpPr txBox="1"/>
          <p:nvPr/>
        </p:nvSpPr>
        <p:spPr>
          <a:xfrm>
            <a:off x="3295242" y="3659615"/>
            <a:ext cx="2675269" cy="738664"/>
          </a:xfrm>
          <a:prstGeom prst="rect">
            <a:avLst/>
          </a:prstGeom>
          <a:noFill/>
        </p:spPr>
        <p:txBody>
          <a:bodyPr wrap="square" lIns="90000" rtlCol="0" anchor="t" anchorCtr="0">
            <a:spAutoFit/>
          </a:bodyPr>
          <a:lstStyle/>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Document Thumbnails</a:t>
            </a:r>
          </a:p>
          <a:p>
            <a:pPr marL="285750" indent="-285750">
              <a:buClr>
                <a:srgbClr val="BBBE19"/>
              </a:buClr>
              <a:buFont typeface="Wingdings" pitchFamily="2" charset="2"/>
              <a:buChar char="§"/>
            </a:pPr>
            <a:r>
              <a:rPr lang="en-US" sz="1400" b="0" u="none" kern="1200" baseline="0" dirty="0">
                <a:latin typeface="Calibri" panose="020F0502020204030204" pitchFamily="34" charset="0"/>
                <a:ea typeface="Open Sans" charset="0"/>
                <a:cs typeface="Calibri" panose="020F0502020204030204" pitchFamily="34" charset="0"/>
              </a:rPr>
              <a:t>Welcome/Contact Thumbnails</a:t>
            </a:r>
          </a:p>
          <a:p>
            <a:pPr marL="285750" indent="-285750">
              <a:buClr>
                <a:srgbClr val="BBBE19"/>
              </a:buClr>
              <a:buFont typeface="Wingdings" pitchFamily="2" charset="2"/>
              <a:buChar char="§"/>
            </a:pPr>
            <a:endParaRPr lang="en-US" sz="1400" b="0" u="none" kern="1200" baseline="0" dirty="0">
              <a:latin typeface="+mn-lt"/>
              <a:ea typeface="Open Sans" charset="0"/>
              <a:cs typeface="Open Sans" charset="0"/>
            </a:endParaRPr>
          </a:p>
        </p:txBody>
      </p:sp>
      <p:sp>
        <p:nvSpPr>
          <p:cNvPr id="11" name="TextBox 10">
            <a:extLst>
              <a:ext uri="{FF2B5EF4-FFF2-40B4-BE49-F238E27FC236}">
                <a16:creationId xmlns:a16="http://schemas.microsoft.com/office/drawing/2014/main" xmlns="" id="{02CEF95B-D53F-5444-825F-8B51AA842CB9}"/>
              </a:ext>
            </a:extLst>
          </p:cNvPr>
          <p:cNvSpPr txBox="1"/>
          <p:nvPr/>
        </p:nvSpPr>
        <p:spPr>
          <a:xfrm>
            <a:off x="6243154" y="3659615"/>
            <a:ext cx="2675269" cy="523220"/>
          </a:xfrm>
          <a:prstGeom prst="rect">
            <a:avLst/>
          </a:prstGeom>
          <a:noFill/>
        </p:spPr>
        <p:txBody>
          <a:bodyPr wrap="square" lIns="90000" rtlCol="0" anchor="t" anchorCtr="0">
            <a:spAutoFit/>
          </a:bodyPr>
          <a:lstStyle/>
          <a:p>
            <a:pPr marL="285750" indent="-285750">
              <a:buClr>
                <a:srgbClr val="BBBE19"/>
              </a:buClr>
              <a:buFont typeface="Wingdings" pitchFamily="2" charset="2"/>
              <a:buChar char="§"/>
            </a:pPr>
            <a:r>
              <a:rPr lang="en-US" sz="1400" dirty="0">
                <a:latin typeface="Calibri" panose="020F0502020204030204" pitchFamily="34" charset="0"/>
                <a:ea typeface="Open Sans" charset="0"/>
                <a:cs typeface="Calibri" panose="020F0502020204030204" pitchFamily="34" charset="0"/>
              </a:rPr>
              <a:t>View Text Tools</a:t>
            </a:r>
            <a:endParaRPr lang="en-US" sz="1400" b="0" u="none" kern="1200" baseline="0" dirty="0">
              <a:latin typeface="Calibri" panose="020F0502020204030204" pitchFamily="34" charset="0"/>
              <a:ea typeface="Open Sans" charset="0"/>
              <a:cs typeface="Calibri" panose="020F0502020204030204" pitchFamily="34" charset="0"/>
            </a:endParaRPr>
          </a:p>
          <a:p>
            <a:pPr marL="285750" indent="-285750">
              <a:buClr>
                <a:srgbClr val="BBBE19"/>
              </a:buClr>
              <a:buFont typeface="Wingdings" pitchFamily="2" charset="2"/>
              <a:buChar char="§"/>
            </a:pPr>
            <a:endParaRPr lang="en-US" sz="1400" b="0" u="none" kern="1200" baseline="0" dirty="0">
              <a:latin typeface="+mn-lt"/>
              <a:ea typeface="Open Sans" charset="0"/>
              <a:cs typeface="Open Sans" charset="0"/>
            </a:endParaRPr>
          </a:p>
        </p:txBody>
      </p:sp>
    </p:spTree>
    <p:extLst>
      <p:ext uri="{BB962C8B-B14F-4D97-AF65-F5344CB8AC3E}">
        <p14:creationId xmlns:p14="http://schemas.microsoft.com/office/powerpoint/2010/main" val="391478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FD93A24-55BC-4B8F-A2CD-84C9D0BF6D5E}"/>
              </a:ext>
            </a:extLst>
          </p:cNvPr>
          <p:cNvSpPr/>
          <p:nvPr/>
        </p:nvSpPr>
        <p:spPr>
          <a:xfrm>
            <a:off x="0" y="896166"/>
            <a:ext cx="9144000" cy="180722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5A278695-75FE-4048-888A-F967F17AEFAC}"/>
              </a:ext>
            </a:extLst>
          </p:cNvPr>
          <p:cNvSpPr>
            <a:spLocks noGrp="1"/>
          </p:cNvSpPr>
          <p:nvPr>
            <p:ph type="body" sz="quarter" idx="10"/>
          </p:nvPr>
        </p:nvSpPr>
        <p:spPr>
          <a:xfrm>
            <a:off x="720000" y="4050"/>
            <a:ext cx="7920000" cy="540000"/>
          </a:xfrm>
        </p:spPr>
        <p:txBody>
          <a:bodyPr/>
          <a:lstStyle/>
          <a:p>
            <a:r>
              <a:rPr lang="en-US" dirty="0"/>
              <a:t>Esko Supplier Pricebook: </a:t>
            </a:r>
            <a:r>
              <a:rPr lang="en-US" dirty="0">
                <a:solidFill>
                  <a:srgbClr val="BBBE19"/>
                </a:solidFill>
              </a:rPr>
              <a:t>Product Codes Identifier</a:t>
            </a:r>
          </a:p>
        </p:txBody>
      </p:sp>
      <p:pic>
        <p:nvPicPr>
          <p:cNvPr id="4" name="Picture 3">
            <a:extLst>
              <a:ext uri="{FF2B5EF4-FFF2-40B4-BE49-F238E27FC236}">
                <a16:creationId xmlns:a16="http://schemas.microsoft.com/office/drawing/2014/main" xmlns="" id="{4C218E2E-4C05-4FF4-8FF1-3E725D860287}"/>
              </a:ext>
            </a:extLst>
          </p:cNvPr>
          <p:cNvPicPr>
            <a:picLocks noChangeAspect="1"/>
          </p:cNvPicPr>
          <p:nvPr/>
        </p:nvPicPr>
        <p:blipFill>
          <a:blip r:embed="rId3"/>
          <a:stretch>
            <a:fillRect/>
          </a:stretch>
        </p:blipFill>
        <p:spPr>
          <a:xfrm>
            <a:off x="2394443" y="1796296"/>
            <a:ext cx="4199047" cy="2768504"/>
          </a:xfrm>
          <a:prstGeom prst="rect">
            <a:avLst/>
          </a:prstGeom>
          <a:effectLst>
            <a:outerShdw blurRad="546100" dist="139700" dir="2700000" algn="tl" rotWithShape="0">
              <a:prstClr val="black">
                <a:alpha val="40000"/>
              </a:prstClr>
            </a:outerShdw>
          </a:effectLst>
        </p:spPr>
      </p:pic>
      <p:sp>
        <p:nvSpPr>
          <p:cNvPr id="8" name="TextBox 7">
            <a:extLst>
              <a:ext uri="{FF2B5EF4-FFF2-40B4-BE49-F238E27FC236}">
                <a16:creationId xmlns:a16="http://schemas.microsoft.com/office/drawing/2014/main" xmlns="" id="{F2F7223F-0AFA-492A-A698-A2610817CB42}"/>
              </a:ext>
            </a:extLst>
          </p:cNvPr>
          <p:cNvSpPr txBox="1"/>
          <p:nvPr/>
        </p:nvSpPr>
        <p:spPr>
          <a:xfrm>
            <a:off x="347331" y="1049165"/>
            <a:ext cx="8638269" cy="646331"/>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Visit </a:t>
            </a:r>
            <a:r>
              <a:rPr lang="en-US" sz="1800" dirty="0">
                <a:solidFill>
                  <a:schemeClr val="bg2">
                    <a:lumMod val="65000"/>
                    <a:lumOff val="3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http://salesbuddy.esko.com</a:t>
            </a:r>
            <a:r>
              <a:rPr lang="en-US" sz="1800" dirty="0">
                <a:solidFill>
                  <a:schemeClr val="bg2">
                    <a:lumMod val="65000"/>
                    <a:lumOff val="35000"/>
                  </a:schemeClr>
                </a:solidFill>
                <a:latin typeface="Calibri" panose="020F0502020204030204" pitchFamily="34" charset="0"/>
                <a:cs typeface="Calibri" panose="020F0502020204030204" pitchFamily="34" charset="0"/>
              </a:rPr>
              <a:t> </a:t>
            </a:r>
            <a:r>
              <a:rPr lang="en-US" sz="1800" dirty="0">
                <a:solidFill>
                  <a:schemeClr val="bg1"/>
                </a:solidFill>
                <a:latin typeface="Calibri" panose="020F0502020204030204" pitchFamily="34" charset="0"/>
                <a:cs typeface="Calibri" panose="020F0502020204030204" pitchFamily="34" charset="0"/>
              </a:rPr>
              <a:t>from within the Esko network (VPN!) and let the tool guide you in selecting the correct product codes.</a:t>
            </a:r>
            <a:endParaRPr lang="en-US" sz="1400" b="0" u="none" kern="1200" baseline="0" dirty="0">
              <a:solidFill>
                <a:schemeClr val="tx1"/>
              </a:solidFill>
              <a:latin typeface="+mn-lt"/>
              <a:ea typeface="Open Sans" charset="0"/>
              <a:cs typeface="Open Sans" charset="0"/>
            </a:endParaRPr>
          </a:p>
        </p:txBody>
      </p:sp>
    </p:spTree>
    <p:extLst>
      <p:ext uri="{BB962C8B-B14F-4D97-AF65-F5344CB8AC3E}">
        <p14:creationId xmlns:p14="http://schemas.microsoft.com/office/powerpoint/2010/main" val="547874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4983" y="1898276"/>
            <a:ext cx="4194035" cy="360000"/>
          </a:xfrm>
        </p:spPr>
        <p:txBody>
          <a:bodyPr/>
          <a:lstStyle/>
          <a:p>
            <a:r>
              <a:rPr lang="en-GB" sz="3600" dirty="0">
                <a:latin typeface="Calibri" panose="020F0502020204030204" pitchFamily="34" charset="0"/>
              </a:rPr>
              <a:t>Questions?</a:t>
            </a:r>
            <a:endParaRPr lang="en-US" sz="3600" dirty="0">
              <a:latin typeface="Calibri" panose="020F0502020204030204" pitchFamily="34" charset="0"/>
            </a:endParaRPr>
          </a:p>
        </p:txBody>
      </p:sp>
    </p:spTree>
    <p:extLst>
      <p:ext uri="{BB962C8B-B14F-4D97-AF65-F5344CB8AC3E}">
        <p14:creationId xmlns:p14="http://schemas.microsoft.com/office/powerpoint/2010/main" val="1001533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58511" y="1936459"/>
            <a:ext cx="5384800" cy="360000"/>
          </a:xfrm>
        </p:spPr>
        <p:txBody>
          <a:bodyPr/>
          <a:lstStyle/>
          <a:p>
            <a:r>
              <a:rPr lang="en-GB" dirty="0">
                <a:latin typeface="Calibri" panose="020F0502020204030204" pitchFamily="34" charset="0"/>
              </a:rPr>
              <a:t>Upcoming Training Sessions</a:t>
            </a:r>
            <a:endParaRPr lang="en-US" dirty="0">
              <a:latin typeface="Calibri" panose="020F0502020204030204" pitchFamily="34" charset="0"/>
            </a:endParaRPr>
          </a:p>
        </p:txBody>
      </p:sp>
    </p:spTree>
    <p:extLst>
      <p:ext uri="{BB962C8B-B14F-4D97-AF65-F5344CB8AC3E}">
        <p14:creationId xmlns:p14="http://schemas.microsoft.com/office/powerpoint/2010/main" val="525749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709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4983" y="1898276"/>
            <a:ext cx="4194035" cy="360000"/>
          </a:xfrm>
        </p:spPr>
        <p:txBody>
          <a:bodyPr/>
          <a:lstStyle/>
          <a:p>
            <a:r>
              <a:rPr lang="en-GB" sz="3600" dirty="0">
                <a:latin typeface="Calibri" panose="020F0502020204030204" pitchFamily="34" charset="0"/>
              </a:rPr>
              <a:t>Appendix</a:t>
            </a:r>
            <a:endParaRPr lang="en-US" sz="3600" dirty="0">
              <a:latin typeface="Calibri" panose="020F0502020204030204" pitchFamily="34" charset="0"/>
            </a:endParaRPr>
          </a:p>
        </p:txBody>
      </p:sp>
    </p:spTree>
    <p:extLst>
      <p:ext uri="{BB962C8B-B14F-4D97-AF65-F5344CB8AC3E}">
        <p14:creationId xmlns:p14="http://schemas.microsoft.com/office/powerpoint/2010/main" val="1516026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234030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5082363" y="261893"/>
            <a:ext cx="3689498"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Project Dashboard</a:t>
            </a: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591" y="134308"/>
            <a:ext cx="4765755" cy="4862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xmlns="" id="{40591A9F-B3C9-7145-A776-518FFECF2B68}"/>
              </a:ext>
            </a:extLst>
          </p:cNvPr>
          <p:cNvSpPr txBox="1"/>
          <p:nvPr/>
        </p:nvSpPr>
        <p:spPr>
          <a:xfrm>
            <a:off x="5082363" y="774016"/>
            <a:ext cx="4061637" cy="2246769"/>
          </a:xfrm>
          <a:prstGeom prst="rect">
            <a:avLst/>
          </a:prstGeom>
          <a:noFill/>
        </p:spPr>
        <p:txBody>
          <a:bodyPr wrap="square" lIns="90000" rtlCol="0" anchor="t" anchorCtr="0">
            <a:spAutoFit/>
          </a:bodyPr>
          <a:lstStyle/>
          <a:p>
            <a:pPr marL="285750" indent="-285750">
              <a:buClr>
                <a:schemeClr val="bg1"/>
              </a:buClr>
              <a:buFont typeface="Wingdings" pitchFamily="2" charset="2"/>
              <a:buChar char="§"/>
            </a:pPr>
            <a:r>
              <a:rPr lang="en-US" sz="1400" dirty="0">
                <a:solidFill>
                  <a:schemeClr val="bg1"/>
                </a:solidFill>
                <a:latin typeface="Calibri" panose="020F0502020204030204" pitchFamily="34" charset="0"/>
                <a:cs typeface="Calibri" panose="020F0502020204030204" pitchFamily="34" charset="0"/>
              </a:rPr>
              <a:t>The Project Dashboard can be a new landing page for your users.</a:t>
            </a:r>
          </a:p>
          <a:p>
            <a:pPr marL="285750" indent="-285750">
              <a:buClr>
                <a:schemeClr val="bg1"/>
              </a:buClr>
              <a:buFont typeface="Wingdings" pitchFamily="2" charset="2"/>
              <a:buChar char="§"/>
            </a:pPr>
            <a:endParaRPr lang="en-US" sz="140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Wingdings" pitchFamily="2" charset="2"/>
              <a:buChar char="§"/>
            </a:pPr>
            <a:r>
              <a:rPr lang="en-US" sz="1400" dirty="0">
                <a:solidFill>
                  <a:schemeClr val="bg1"/>
                </a:solidFill>
                <a:latin typeface="Calibri" panose="020F0502020204030204" pitchFamily="34" charset="0"/>
                <a:cs typeface="Calibri" panose="020F0502020204030204" pitchFamily="34" charset="0"/>
              </a:rPr>
              <a:t>It allows you to display the most critical project information in a </a:t>
            </a:r>
            <a:r>
              <a:rPr lang="en-US" sz="1400" b="1" dirty="0">
                <a:solidFill>
                  <a:schemeClr val="bg1"/>
                </a:solidFill>
                <a:latin typeface="Calibri" panose="020F0502020204030204" pitchFamily="34" charset="0"/>
                <a:cs typeface="Calibri" panose="020F0502020204030204" pitchFamily="34" charset="0"/>
              </a:rPr>
              <a:t>social media inspired </a:t>
            </a:r>
            <a:r>
              <a:rPr lang="en-US" sz="1400" dirty="0">
                <a:solidFill>
                  <a:schemeClr val="bg1"/>
                </a:solidFill>
                <a:latin typeface="Calibri" panose="020F0502020204030204" pitchFamily="34" charset="0"/>
                <a:cs typeface="Calibri" panose="020F0502020204030204" pitchFamily="34" charset="0"/>
              </a:rPr>
              <a:t>user interface familiar to infrequent users.</a:t>
            </a:r>
          </a:p>
          <a:p>
            <a:pPr marL="285750" indent="-285750">
              <a:buClr>
                <a:schemeClr val="bg1"/>
              </a:buClr>
              <a:buFont typeface="Wingdings" pitchFamily="2" charset="2"/>
              <a:buChar char="§"/>
            </a:pPr>
            <a:endParaRPr lang="en-US" sz="140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Wingdings" pitchFamily="2" charset="2"/>
              <a:buChar char="§"/>
            </a:pPr>
            <a:r>
              <a:rPr lang="en-US" sz="1400" dirty="0">
                <a:solidFill>
                  <a:schemeClr val="bg1"/>
                </a:solidFill>
                <a:latin typeface="Calibri" panose="020F0502020204030204" pitchFamily="34" charset="0"/>
                <a:cs typeface="Calibri" panose="020F0502020204030204" pitchFamily="34" charset="0"/>
              </a:rPr>
              <a:t>The Project Dashboard can be completely localized using the new Dashboard framework.</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spTree>
    <p:extLst>
      <p:ext uri="{BB962C8B-B14F-4D97-AF65-F5344CB8AC3E}">
        <p14:creationId xmlns:p14="http://schemas.microsoft.com/office/powerpoint/2010/main" val="89925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234030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5082363" y="261893"/>
            <a:ext cx="3689498"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My Work Dashboard</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5082363" y="774016"/>
            <a:ext cx="4061637" cy="1384995"/>
          </a:xfrm>
          <a:prstGeom prst="rect">
            <a:avLst/>
          </a:prstGeom>
          <a:noFill/>
        </p:spPr>
        <p:txBody>
          <a:bodyPr wrap="square" lIns="90000" rtlCol="0" anchor="t" anchorCtr="0">
            <a:spAutoFit/>
          </a:bodyPr>
          <a:lstStyle/>
          <a:p>
            <a:pPr marL="285750" indent="-285750">
              <a:buClr>
                <a:schemeClr val="bg1"/>
              </a:buClr>
              <a:buFont typeface="Wingdings" pitchFamily="2" charset="2"/>
              <a:buChar char="§"/>
            </a:pPr>
            <a:r>
              <a:rPr lang="en-US" sz="1400" dirty="0">
                <a:solidFill>
                  <a:schemeClr val="bg1"/>
                </a:solidFill>
                <a:latin typeface="Calibri" panose="020F0502020204030204" pitchFamily="34" charset="0"/>
                <a:cs typeface="Calibri" panose="020F0502020204030204" pitchFamily="34" charset="0"/>
              </a:rPr>
              <a:t>The new </a:t>
            </a:r>
            <a:r>
              <a:rPr lang="en-US" sz="1400" b="1" dirty="0">
                <a:solidFill>
                  <a:schemeClr val="bg1"/>
                </a:solidFill>
                <a:latin typeface="Calibri" panose="020F0502020204030204" pitchFamily="34" charset="0"/>
                <a:cs typeface="Calibri" panose="020F0502020204030204" pitchFamily="34" charset="0"/>
              </a:rPr>
              <a:t>My Work Dashboard </a:t>
            </a:r>
            <a:r>
              <a:rPr lang="en-US" sz="1400" dirty="0">
                <a:solidFill>
                  <a:schemeClr val="bg1"/>
                </a:solidFill>
                <a:latin typeface="Calibri" panose="020F0502020204030204" pitchFamily="34" charset="0"/>
                <a:cs typeface="Calibri" panose="020F0502020204030204" pitchFamily="34" charset="0"/>
              </a:rPr>
              <a:t>can be fully customized to the needs of your user and offers a brand new ‘</a:t>
            </a:r>
            <a:r>
              <a:rPr lang="en-US" sz="1400" dirty="0" err="1">
                <a:solidFill>
                  <a:schemeClr val="bg1"/>
                </a:solidFill>
                <a:latin typeface="Calibri" panose="020F0502020204030204" pitchFamily="34" charset="0"/>
                <a:cs typeface="Calibri" panose="020F0502020204030204" pitchFamily="34" charset="0"/>
              </a:rPr>
              <a:t>Todo</a:t>
            </a:r>
            <a:r>
              <a:rPr lang="en-US" sz="1400" dirty="0">
                <a:solidFill>
                  <a:schemeClr val="bg1"/>
                </a:solidFill>
                <a:latin typeface="Calibri" panose="020F0502020204030204" pitchFamily="34" charset="0"/>
                <a:cs typeface="Calibri" panose="020F0502020204030204" pitchFamily="34" charset="0"/>
              </a:rPr>
              <a:t> Feed’ </a:t>
            </a:r>
          </a:p>
          <a:p>
            <a:pPr marL="285750" indent="-285750">
              <a:buClr>
                <a:schemeClr val="bg1"/>
              </a:buClr>
              <a:buFont typeface="Wingdings" pitchFamily="2" charset="2"/>
              <a:buChar char="§"/>
            </a:pPr>
            <a:r>
              <a:rPr lang="en-US" sz="1400" dirty="0">
                <a:solidFill>
                  <a:schemeClr val="bg1"/>
                </a:solidFill>
                <a:latin typeface="Calibri" panose="020F0502020204030204" pitchFamily="34" charset="0"/>
                <a:cs typeface="Calibri" panose="020F0502020204030204" pitchFamily="34" charset="0"/>
              </a:rPr>
              <a:t>Social media inspired user interface from where actions can immediately be completed</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8" name="Picture 3">
            <a:extLst>
              <a:ext uri="{FF2B5EF4-FFF2-40B4-BE49-F238E27FC236}">
                <a16:creationId xmlns:a16="http://schemas.microsoft.com/office/drawing/2014/main" xmlns="" id="{0531F56D-585E-EC4A-962B-F1755A7A03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591" y="134308"/>
            <a:ext cx="4765754" cy="4862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8519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Dashboard Builder</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523220"/>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Build and customize powerful dashboards using our brand new cutting edge Dashboard builder.</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sp>
        <p:nvSpPr>
          <p:cNvPr id="6" name="TextBox 5">
            <a:extLst>
              <a:ext uri="{FF2B5EF4-FFF2-40B4-BE49-F238E27FC236}">
                <a16:creationId xmlns:a16="http://schemas.microsoft.com/office/drawing/2014/main" xmlns="" id="{486957D6-9E0B-EE48-AFBD-3E824644C0AF}"/>
              </a:ext>
            </a:extLst>
          </p:cNvPr>
          <p:cNvSpPr txBox="1"/>
          <p:nvPr/>
        </p:nvSpPr>
        <p:spPr>
          <a:xfrm>
            <a:off x="6227965" y="3912865"/>
            <a:ext cx="1581415" cy="338554"/>
          </a:xfrm>
          <a:prstGeom prst="rect">
            <a:avLst/>
          </a:prstGeom>
          <a:noFill/>
        </p:spPr>
        <p:txBody>
          <a:bodyPr wrap="none" lIns="90000" rtlCol="0" anchor="t" anchorCtr="0">
            <a:spAutoFit/>
          </a:bodyPr>
          <a:lstStyle/>
          <a:p>
            <a:pPr marL="0" indent="0" algn="l">
              <a:lnSpc>
                <a:spcPct val="100000"/>
              </a:lnSpc>
              <a:buNone/>
            </a:pPr>
            <a:r>
              <a:rPr lang="en-US" dirty="0">
                <a:latin typeface="+mn-lt"/>
                <a:ea typeface="Open Sans" charset="0"/>
                <a:cs typeface="Open Sans" charset="0"/>
              </a:rPr>
              <a:t>What goes here?</a:t>
            </a:r>
            <a:endParaRPr lang="en-US" b="0" u="none" kern="1200" baseline="0" dirty="0">
              <a:solidFill>
                <a:schemeClr val="tx1"/>
              </a:solidFill>
              <a:latin typeface="+mn-lt"/>
              <a:ea typeface="Open Sans" charset="0"/>
              <a:cs typeface="Open Sans" charset="0"/>
            </a:endParaRPr>
          </a:p>
        </p:txBody>
      </p:sp>
      <p:pic>
        <p:nvPicPr>
          <p:cNvPr id="9" name="Picture 2">
            <a:extLst>
              <a:ext uri="{FF2B5EF4-FFF2-40B4-BE49-F238E27FC236}">
                <a16:creationId xmlns:a16="http://schemas.microsoft.com/office/drawing/2014/main" xmlns="" id="{3BEEF77D-62E2-A847-9AC9-564D1C55BC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4747"/>
          <a:stretch/>
        </p:blipFill>
        <p:spPr bwMode="auto">
          <a:xfrm>
            <a:off x="439478" y="1163133"/>
            <a:ext cx="7582197" cy="3751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36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5422" y="949756"/>
            <a:ext cx="8048202" cy="3455999"/>
          </a:xfrm>
        </p:spPr>
        <p:txBody>
          <a:bodyPr/>
          <a:lstStyle/>
          <a:p>
            <a:r>
              <a:rPr lang="en-US" sz="1400" b="1" dirty="0">
                <a:latin typeface="+mj-lt"/>
              </a:rPr>
              <a:t>Problem</a:t>
            </a:r>
            <a:r>
              <a:rPr lang="en-US" sz="1400" dirty="0"/>
              <a:t>: Unstructured communication causes unnecessary pressure on associates and erodes productivity and customer satisfaction.</a:t>
            </a:r>
          </a:p>
          <a:p>
            <a:r>
              <a:rPr lang="is-IS" sz="1400" b="1" dirty="0">
                <a:latin typeface="+mj-lt"/>
              </a:rPr>
              <a:t>Solution</a:t>
            </a:r>
            <a:r>
              <a:rPr lang="is-IS" sz="1400" dirty="0"/>
              <a:t>: Now all customer job requests are standardized. Associates and customers are guided to do the right thing at the right time. All communication is systematically tracked and risks are flagged ahead of time. </a:t>
            </a:r>
            <a:r>
              <a:rPr lang="en-US" sz="1400" dirty="0"/>
              <a:t>T</a:t>
            </a:r>
            <a:r>
              <a:rPr lang="is-IS" sz="1400" dirty="0"/>
              <a:t>he same team now handles more jobs.</a:t>
            </a:r>
            <a:endParaRPr lang="is-IS" sz="1400" b="1" dirty="0"/>
          </a:p>
          <a:p>
            <a:endParaRPr lang="is-IS" sz="1400" b="1" dirty="0"/>
          </a:p>
          <a:p>
            <a:r>
              <a:rPr lang="is-IS" sz="1400" b="1" dirty="0"/>
              <a:t>How </a:t>
            </a:r>
          </a:p>
          <a:p>
            <a:pPr lvl="1"/>
            <a:r>
              <a:rPr lang="is-IS" sz="1400" dirty="0"/>
              <a:t>First time right briefing and job specfication</a:t>
            </a:r>
          </a:p>
          <a:p>
            <a:pPr lvl="1"/>
            <a:r>
              <a:rPr lang="is-IS" sz="1400" dirty="0"/>
              <a:t>Reduced Approval time and iterations</a:t>
            </a:r>
          </a:p>
          <a:p>
            <a:pPr lvl="1"/>
            <a:r>
              <a:rPr lang="en-US" sz="1400" dirty="0"/>
              <a:t>Project visibility/reports and insights</a:t>
            </a:r>
            <a:endParaRPr lang="is-IS" sz="1400" dirty="0"/>
          </a:p>
          <a:p>
            <a:pPr lvl="1"/>
            <a:endParaRPr lang="en-US" sz="1400" dirty="0"/>
          </a:p>
        </p:txBody>
      </p:sp>
      <p:sp>
        <p:nvSpPr>
          <p:cNvPr id="3" name="Text Placeholder 2"/>
          <p:cNvSpPr>
            <a:spLocks noGrp="1"/>
          </p:cNvSpPr>
          <p:nvPr>
            <p:ph type="body" sz="quarter" idx="10"/>
          </p:nvPr>
        </p:nvSpPr>
        <p:spPr>
          <a:xfrm>
            <a:off x="645422" y="175957"/>
            <a:ext cx="8180208" cy="540000"/>
          </a:xfrm>
        </p:spPr>
        <p:txBody>
          <a:bodyPr/>
          <a:lstStyle/>
          <a:p>
            <a:r>
              <a:rPr lang="en-US" dirty="0"/>
              <a:t>Concept</a:t>
            </a:r>
          </a:p>
        </p:txBody>
      </p:sp>
    </p:spTree>
    <p:extLst>
      <p:ext uri="{BB962C8B-B14F-4D97-AF65-F5344CB8AC3E}">
        <p14:creationId xmlns:p14="http://schemas.microsoft.com/office/powerpoint/2010/main" val="2909010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Component Viewing</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523220"/>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View Complex 3D products in the viewer and live swap the 2D graphics</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8" name="Picture 2">
            <a:extLst>
              <a:ext uri="{FF2B5EF4-FFF2-40B4-BE49-F238E27FC236}">
                <a16:creationId xmlns:a16="http://schemas.microsoft.com/office/drawing/2014/main" xmlns="" id="{EA548547-22FC-DD4B-BBCD-BEE16625F4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477" y="1163132"/>
            <a:ext cx="6166886" cy="3757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1561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Allow Normal Users to Create Projects</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861774"/>
          </a:xfrm>
          <a:prstGeom prst="rect">
            <a:avLst/>
          </a:prstGeom>
          <a:noFill/>
        </p:spPr>
        <p:txBody>
          <a:bodyPr wrap="square" lIns="90000" rtlCol="0" anchor="t" anchorCtr="0">
            <a:spAutoFit/>
          </a:bodyPr>
          <a:lstStyle/>
          <a:p>
            <a:pPr>
              <a:buClr>
                <a:schemeClr val="bg1"/>
              </a:buClr>
            </a:pPr>
            <a:r>
              <a:rPr lang="en-US" sz="1800" dirty="0">
                <a:solidFill>
                  <a:schemeClr val="bg1"/>
                </a:solidFill>
                <a:latin typeface="Calibri" panose="020F0502020204030204" pitchFamily="34" charset="0"/>
                <a:cs typeface="Calibri" panose="020F0502020204030204" pitchFamily="34" charset="0"/>
              </a:rPr>
              <a:t>Normal users can now freely create projects allowing your users to create request or orders without them needing to be a project manager.</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9" name="Picture 2">
            <a:extLst>
              <a:ext uri="{FF2B5EF4-FFF2-40B4-BE49-F238E27FC236}">
                <a16:creationId xmlns:a16="http://schemas.microsoft.com/office/drawing/2014/main" xmlns="" id="{EA66EC87-26C7-C048-91C1-4B2624FC40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9683" y="1606218"/>
            <a:ext cx="3546475" cy="2900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xmlns="" id="{10E8BCA9-A26D-A949-9F06-C7B090793FB0}"/>
              </a:ext>
            </a:extLst>
          </p:cNvPr>
          <p:cNvSpPr txBox="1"/>
          <p:nvPr/>
        </p:nvSpPr>
        <p:spPr>
          <a:xfrm>
            <a:off x="1121586" y="4822032"/>
            <a:ext cx="2031475" cy="246221"/>
          </a:xfrm>
          <a:prstGeom prst="rect">
            <a:avLst/>
          </a:prstGeom>
          <a:noFill/>
        </p:spPr>
        <p:txBody>
          <a:bodyPr wrap="none" lIns="90000" rtlCol="0" anchor="t" anchorCtr="0">
            <a:spAutoFit/>
          </a:bodyPr>
          <a:lstStyle/>
          <a:p>
            <a:pPr marL="0" indent="0" algn="l">
              <a:lnSpc>
                <a:spcPct val="100000"/>
              </a:lnSpc>
              <a:buNone/>
            </a:pPr>
            <a:r>
              <a:rPr lang="en-US" sz="1000" b="0" u="none" kern="1200" baseline="0" dirty="0">
                <a:solidFill>
                  <a:schemeClr val="bg2">
                    <a:lumMod val="50000"/>
                    <a:lumOff val="50000"/>
                  </a:schemeClr>
                </a:solidFill>
                <a:latin typeface="+mn-lt"/>
                <a:ea typeface="Open Sans" charset="0"/>
                <a:cs typeface="Open Sans" charset="0"/>
              </a:rPr>
              <a:t>Confidential – For Internal Use Only</a:t>
            </a:r>
          </a:p>
        </p:txBody>
      </p:sp>
      <p:sp>
        <p:nvSpPr>
          <p:cNvPr id="3" name="TextBox 2">
            <a:extLst>
              <a:ext uri="{FF2B5EF4-FFF2-40B4-BE49-F238E27FC236}">
                <a16:creationId xmlns:a16="http://schemas.microsoft.com/office/drawing/2014/main" xmlns="" id="{3CD7517F-03D2-284F-A5B4-CFFE45B22CFA}"/>
              </a:ext>
            </a:extLst>
          </p:cNvPr>
          <p:cNvSpPr txBox="1"/>
          <p:nvPr/>
        </p:nvSpPr>
        <p:spPr>
          <a:xfrm>
            <a:off x="5956301" y="2394966"/>
            <a:ext cx="2654300" cy="1323439"/>
          </a:xfrm>
          <a:prstGeom prst="rect">
            <a:avLst/>
          </a:prstGeom>
          <a:noFill/>
        </p:spPr>
        <p:txBody>
          <a:bodyPr wrap="square" lIns="90000" rtlCol="0" anchor="t" anchorCtr="0">
            <a:spAutoFit/>
          </a:bodyPr>
          <a:lstStyle/>
          <a:p>
            <a:pPr marL="0" indent="0" algn="l">
              <a:lnSpc>
                <a:spcPct val="100000"/>
              </a:lnSpc>
              <a:buNone/>
            </a:pPr>
            <a:r>
              <a:rPr lang="en-US" b="1" u="none" kern="1200" baseline="0" dirty="0">
                <a:solidFill>
                  <a:schemeClr val="tx1"/>
                </a:solidFill>
                <a:latin typeface="+mn-lt"/>
                <a:ea typeface="Open Sans" charset="0"/>
                <a:cs typeface="Open Sans" charset="0"/>
              </a:rPr>
              <a:t>Note: </a:t>
            </a:r>
            <a:r>
              <a:rPr lang="en-US" b="0" u="none" kern="1200" baseline="0" dirty="0">
                <a:solidFill>
                  <a:schemeClr val="tx1"/>
                </a:solidFill>
                <a:latin typeface="+mn-lt"/>
                <a:ea typeface="Open Sans" charset="0"/>
                <a:cs typeface="Open Sans" charset="0"/>
              </a:rPr>
              <a:t>For Normal Users to create projects, each Normal named user will need to be designated in the system as a Project Creator</a:t>
            </a:r>
          </a:p>
        </p:txBody>
      </p:sp>
    </p:spTree>
    <p:extLst>
      <p:ext uri="{BB962C8B-B14F-4D97-AF65-F5344CB8AC3E}">
        <p14:creationId xmlns:p14="http://schemas.microsoft.com/office/powerpoint/2010/main" val="3310223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ea typeface="Calibri" charset="0"/>
                <a:cs typeface="Calibri" charset="0"/>
              </a:rPr>
              <a:t>Conditional Formatting</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523220"/>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Make your searches more visual, if a task or project is due, show that in a bright color or a custom icon.</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8" name="Picture 3">
            <a:extLst>
              <a:ext uri="{FF2B5EF4-FFF2-40B4-BE49-F238E27FC236}">
                <a16:creationId xmlns:a16="http://schemas.microsoft.com/office/drawing/2014/main" xmlns="" id="{5C0D1E6A-8255-F741-85D6-1621A09340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494" y="1189005"/>
            <a:ext cx="6014880" cy="3776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40609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ea typeface="Calibri" charset="0"/>
                <a:cs typeface="Calibri" charset="0"/>
              </a:rPr>
              <a:t>Search Based on Duration</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307777"/>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Search based on how long projects, tasks, approvals are ongoing and see which one are close or past their due date.</a:t>
            </a:r>
            <a:endParaRPr lang="en-US" sz="1400" b="0" u="none" kern="1200" baseline="0" dirty="0">
              <a:solidFill>
                <a:schemeClr val="tx1"/>
              </a:solidFill>
              <a:latin typeface="+mn-lt"/>
              <a:ea typeface="Open Sans" charset="0"/>
              <a:cs typeface="Open Sans" charset="0"/>
            </a:endParaRPr>
          </a:p>
        </p:txBody>
      </p:sp>
      <p:pic>
        <p:nvPicPr>
          <p:cNvPr id="9" name="Picture 2">
            <a:extLst>
              <a:ext uri="{FF2B5EF4-FFF2-40B4-BE49-F238E27FC236}">
                <a16:creationId xmlns:a16="http://schemas.microsoft.com/office/drawing/2014/main" xmlns="" id="{43D4ADAC-B4B1-F245-9C3D-34CB6B0FB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053" y="1219325"/>
            <a:ext cx="7868914" cy="3745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4344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ea typeface="Calibri" charset="0"/>
                <a:cs typeface="Calibri" charset="0"/>
              </a:rPr>
              <a:t>Combining Approvals and Tasks</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523220"/>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You could already search for tasks in  WebCenter but now you can search for Approvals as well and show them in the same search</a:t>
            </a:r>
          </a:p>
        </p:txBody>
      </p:sp>
      <p:pic>
        <p:nvPicPr>
          <p:cNvPr id="8" name="Picture 2">
            <a:extLst>
              <a:ext uri="{FF2B5EF4-FFF2-40B4-BE49-F238E27FC236}">
                <a16:creationId xmlns:a16="http://schemas.microsoft.com/office/drawing/2014/main" xmlns="" id="{3E4F5EEC-D5D0-8F4D-B559-35D23D80A3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052" y="1219325"/>
            <a:ext cx="5859209" cy="3469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5175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ea typeface="Calibri" charset="0"/>
                <a:cs typeface="Calibri" charset="0"/>
              </a:rPr>
              <a:t>Show Pending Approvers</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523220"/>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You could already search for tasks in  WebCenter but now you can search for Approvals as well and show them in the same search</a:t>
            </a:r>
          </a:p>
        </p:txBody>
      </p:sp>
      <p:pic>
        <p:nvPicPr>
          <p:cNvPr id="9" name="Picture 2">
            <a:extLst>
              <a:ext uri="{FF2B5EF4-FFF2-40B4-BE49-F238E27FC236}">
                <a16:creationId xmlns:a16="http://schemas.microsoft.com/office/drawing/2014/main" xmlns="" id="{18307990-C2A7-B145-94BE-5EBCC507D3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051" y="1354948"/>
            <a:ext cx="6023278" cy="3623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1183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234030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4238848" y="261893"/>
            <a:ext cx="4533013"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cs typeface="Calibri" charset="0"/>
              </a:rPr>
              <a:t>Search UI Improvements</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4238848" y="905395"/>
            <a:ext cx="4533014" cy="954107"/>
          </a:xfrm>
          <a:prstGeom prst="rect">
            <a:avLst/>
          </a:prstGeom>
          <a:noFill/>
        </p:spPr>
        <p:txBody>
          <a:bodyPr wrap="square" lIns="90000" rtlCol="0" anchor="t" anchorCtr="0">
            <a:spAutoFit/>
          </a:bodyPr>
          <a:lstStyle/>
          <a:p>
            <a:pPr>
              <a:buClr>
                <a:schemeClr val="bg1"/>
              </a:buClr>
            </a:pPr>
            <a:r>
              <a:rPr lang="en-US" sz="1400" dirty="0">
                <a:solidFill>
                  <a:schemeClr val="bg1"/>
                </a:solidFill>
                <a:latin typeface="Calibri" panose="020F0502020204030204" pitchFamily="34" charset="0"/>
                <a:cs typeface="Calibri" panose="020F0502020204030204" pitchFamily="34" charset="0"/>
              </a:rPr>
              <a:t>With all of these new searching capabilities we need smarter ways of condensing this all on the page, we therefore introduced various new UI optimizations</a:t>
            </a:r>
          </a:p>
          <a:p>
            <a:pPr marL="0" indent="0" algn="l">
              <a:lnSpc>
                <a:spcPct val="100000"/>
              </a:lnSpc>
              <a:buNone/>
            </a:pPr>
            <a:endParaRPr lang="en-US" sz="1400" b="0" u="none" kern="1200" baseline="0" dirty="0" err="1">
              <a:solidFill>
                <a:schemeClr val="tx1"/>
              </a:solidFill>
              <a:latin typeface="+mn-lt"/>
              <a:ea typeface="Open Sans" charset="0"/>
              <a:cs typeface="Open Sans" charset="0"/>
            </a:endParaRPr>
          </a:p>
        </p:txBody>
      </p:sp>
      <p:pic>
        <p:nvPicPr>
          <p:cNvPr id="8" name="Picture 4">
            <a:extLst>
              <a:ext uri="{FF2B5EF4-FFF2-40B4-BE49-F238E27FC236}">
                <a16:creationId xmlns:a16="http://schemas.microsoft.com/office/drawing/2014/main" xmlns="" id="{1DA3060F-CEBB-3844-B255-D7DEC3D8A3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3965" y="1990716"/>
            <a:ext cx="5318760" cy="2896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xmlns="" id="{50132070-2DAC-3147-A0F0-0674C3816A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939" y="549263"/>
            <a:ext cx="3546158" cy="2602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4908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E08A9F-4B2F-E846-898F-5CB7CEE75D0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0CE0D19C-CCF8-FD4D-BDCE-9B3B756B1759}"/>
              </a:ext>
            </a:extLst>
          </p:cNvPr>
          <p:cNvSpPr/>
          <p:nvPr/>
        </p:nvSpPr>
        <p:spPr>
          <a:xfrm>
            <a:off x="0" y="680478"/>
            <a:ext cx="9144000" cy="1169587"/>
          </a:xfrm>
          <a:prstGeom prst="rect">
            <a:avLst/>
          </a:prstGeom>
          <a:solidFill>
            <a:srgbClr val="BB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8"/>
          <p:cNvSpPr txBox="1">
            <a:spLocks/>
          </p:cNvSpPr>
          <p:nvPr/>
        </p:nvSpPr>
        <p:spPr>
          <a:xfrm>
            <a:off x="347331" y="261893"/>
            <a:ext cx="8424530" cy="4185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sz="2000" b="1" dirty="0">
                <a:solidFill>
                  <a:srgbClr val="555759"/>
                </a:solidFill>
                <a:latin typeface="Calibri" charset="0"/>
                <a:ea typeface="Calibri" charset="0"/>
                <a:cs typeface="Calibri" charset="0"/>
              </a:rPr>
              <a:t>Search Inline Editing</a:t>
            </a:r>
          </a:p>
        </p:txBody>
      </p:sp>
      <p:sp>
        <p:nvSpPr>
          <p:cNvPr id="5" name="TextBox 4">
            <a:extLst>
              <a:ext uri="{FF2B5EF4-FFF2-40B4-BE49-F238E27FC236}">
                <a16:creationId xmlns:a16="http://schemas.microsoft.com/office/drawing/2014/main" xmlns="" id="{40591A9F-B3C9-7145-A776-518FFECF2B68}"/>
              </a:ext>
            </a:extLst>
          </p:cNvPr>
          <p:cNvSpPr txBox="1"/>
          <p:nvPr/>
        </p:nvSpPr>
        <p:spPr>
          <a:xfrm>
            <a:off x="347331" y="774016"/>
            <a:ext cx="8796670" cy="307777"/>
          </a:xfrm>
          <a:prstGeom prst="rect">
            <a:avLst/>
          </a:prstGeom>
          <a:noFill/>
        </p:spPr>
        <p:txBody>
          <a:bodyPr wrap="square" lIns="90000" rtlCol="0" anchor="t" anchorCtr="0">
            <a:spAutoFit/>
          </a:bodyPr>
          <a:lstStyle/>
          <a:p>
            <a:r>
              <a:rPr lang="en-GB" sz="1400" dirty="0">
                <a:solidFill>
                  <a:schemeClr val="bg1"/>
                </a:solidFill>
                <a:latin typeface="Calibri" panose="020F0502020204030204" pitchFamily="34" charset="0"/>
                <a:cs typeface="Calibri" panose="020F0502020204030204" pitchFamily="34" charset="0"/>
              </a:rPr>
              <a:t>Immediately edit the results after you find them from your search </a:t>
            </a:r>
            <a:endParaRPr lang="en-US" sz="140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F3DFDCB9-B794-2849-8B17-9A0DB4B93AFC}"/>
              </a:ext>
            </a:extLst>
          </p:cNvPr>
          <p:cNvPicPr>
            <a:picLocks noChangeAspect="1"/>
          </p:cNvPicPr>
          <p:nvPr/>
        </p:nvPicPr>
        <p:blipFill>
          <a:blip r:embed="rId3"/>
          <a:stretch>
            <a:fillRect/>
          </a:stretch>
        </p:blipFill>
        <p:spPr>
          <a:xfrm>
            <a:off x="1207055" y="3298123"/>
            <a:ext cx="5619750" cy="6381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FB00181E-D79C-B84F-BC4C-E1897ACE29CD}"/>
              </a:ext>
            </a:extLst>
          </p:cNvPr>
          <p:cNvPicPr>
            <a:picLocks noChangeAspect="1"/>
          </p:cNvPicPr>
          <p:nvPr/>
        </p:nvPicPr>
        <p:blipFill>
          <a:blip r:embed="rId4"/>
          <a:stretch>
            <a:fillRect/>
          </a:stretch>
        </p:blipFill>
        <p:spPr>
          <a:xfrm>
            <a:off x="1154630" y="2366906"/>
            <a:ext cx="3276600" cy="514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8408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39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79319" y="388293"/>
            <a:ext cx="6900989" cy="4173630"/>
            <a:chOff x="-49133" y="346210"/>
            <a:chExt cx="7197319" cy="4339649"/>
          </a:xfrm>
        </p:grpSpPr>
        <p:grpSp>
          <p:nvGrpSpPr>
            <p:cNvPr id="5" name="Group 4"/>
            <p:cNvGrpSpPr/>
            <p:nvPr/>
          </p:nvGrpSpPr>
          <p:grpSpPr>
            <a:xfrm>
              <a:off x="536627" y="346210"/>
              <a:ext cx="2349062" cy="966879"/>
              <a:chOff x="-1370607" y="506444"/>
              <a:chExt cx="2884687" cy="1187342"/>
            </a:xfrm>
          </p:grpSpPr>
          <p:pic>
            <p:nvPicPr>
              <p:cNvPr id="21" name="Picture 20">
                <a:hlinkClick r:id="" action="ppaction://noaction"/>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6738" y="506444"/>
                <a:ext cx="1187342" cy="1187342"/>
              </a:xfrm>
              <a:prstGeom prst="rect">
                <a:avLst/>
              </a:prstGeom>
            </p:spPr>
          </p:pic>
          <p:sp>
            <p:nvSpPr>
              <p:cNvPr id="22" name="TextBox 21"/>
              <p:cNvSpPr txBox="1"/>
              <p:nvPr/>
            </p:nvSpPr>
            <p:spPr>
              <a:xfrm>
                <a:off x="-1370607" y="883971"/>
                <a:ext cx="1628746" cy="432287"/>
              </a:xfrm>
              <a:prstGeom prst="rect">
                <a:avLst/>
              </a:prstGeom>
              <a:noFill/>
            </p:spPr>
            <p:txBody>
              <a:bodyPr wrap="none" lIns="90000" rtlCol="0" anchor="t" anchorCtr="0">
                <a:spAutoFit/>
              </a:bodyPr>
              <a:lstStyle/>
              <a:p>
                <a:pPr marL="0" indent="0" algn="ctr">
                  <a:lnSpc>
                    <a:spcPct val="100000"/>
                  </a:lnSpc>
                  <a:buNone/>
                </a:pPr>
                <a:r>
                  <a:rPr lang="en-US" b="1" dirty="0">
                    <a:latin typeface="+mj-lt"/>
                    <a:ea typeface="Open Sans" charset="0"/>
                    <a:cs typeface="Open Sans" charset="0"/>
                  </a:rPr>
                  <a:t>Specification</a:t>
                </a:r>
                <a:endParaRPr lang="en-US" b="1" u="none" kern="1200" baseline="0" dirty="0">
                  <a:solidFill>
                    <a:schemeClr val="tx1"/>
                  </a:solidFill>
                  <a:latin typeface="+mj-lt"/>
                  <a:ea typeface="Open Sans" charset="0"/>
                  <a:cs typeface="Open Sans" charset="0"/>
                </a:endParaRPr>
              </a:p>
            </p:txBody>
          </p:sp>
        </p:grpSp>
        <p:grpSp>
          <p:nvGrpSpPr>
            <p:cNvPr id="6" name="Group 5"/>
            <p:cNvGrpSpPr/>
            <p:nvPr/>
          </p:nvGrpSpPr>
          <p:grpSpPr>
            <a:xfrm>
              <a:off x="3267514" y="3366959"/>
              <a:ext cx="1172849" cy="1318900"/>
              <a:chOff x="1994576" y="3281255"/>
              <a:chExt cx="1172849" cy="1318900"/>
            </a:xfrm>
          </p:grpSpPr>
          <p:pic>
            <p:nvPicPr>
              <p:cNvPr id="19" name="Picture 18">
                <a:hlinkClick r:id="" action="ppaction://noaction"/>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97560" y="3281255"/>
                <a:ext cx="966879" cy="966879"/>
              </a:xfrm>
              <a:prstGeom prst="rect">
                <a:avLst/>
              </a:prstGeom>
            </p:spPr>
          </p:pic>
          <p:sp>
            <p:nvSpPr>
              <p:cNvPr id="20" name="TextBox 19"/>
              <p:cNvSpPr txBox="1"/>
              <p:nvPr/>
            </p:nvSpPr>
            <p:spPr>
              <a:xfrm>
                <a:off x="1994576" y="4248134"/>
                <a:ext cx="1172849" cy="352021"/>
              </a:xfrm>
              <a:prstGeom prst="rect">
                <a:avLst/>
              </a:prstGeom>
              <a:noFill/>
            </p:spPr>
            <p:txBody>
              <a:bodyPr wrap="none" lIns="90000" rtlCol="0" anchor="t" anchorCtr="0">
                <a:spAutoFit/>
              </a:bodyPr>
              <a:lstStyle/>
              <a:p>
                <a:pPr marL="0" indent="0" algn="ctr">
                  <a:lnSpc>
                    <a:spcPct val="100000"/>
                  </a:lnSpc>
                  <a:buNone/>
                </a:pPr>
                <a:r>
                  <a:rPr lang="en-US" b="1" dirty="0">
                    <a:latin typeface="+mj-lt"/>
                    <a:ea typeface="Open Sans" charset="0"/>
                    <a:cs typeface="Open Sans" charset="0"/>
                  </a:rPr>
                  <a:t>Integration</a:t>
                </a:r>
                <a:endParaRPr lang="en-US" b="1" u="none" kern="1200" baseline="0" dirty="0">
                  <a:solidFill>
                    <a:schemeClr val="tx1"/>
                  </a:solidFill>
                  <a:latin typeface="+mj-lt"/>
                  <a:ea typeface="Open Sans" charset="0"/>
                  <a:cs typeface="Open Sans" charset="0"/>
                </a:endParaRPr>
              </a:p>
            </p:txBody>
          </p:sp>
        </p:grpSp>
        <p:grpSp>
          <p:nvGrpSpPr>
            <p:cNvPr id="7" name="Group 6"/>
            <p:cNvGrpSpPr/>
            <p:nvPr/>
          </p:nvGrpSpPr>
          <p:grpSpPr>
            <a:xfrm>
              <a:off x="4738648" y="346211"/>
              <a:ext cx="2409538" cy="966880"/>
              <a:chOff x="120514" y="2044157"/>
              <a:chExt cx="2958952" cy="1187342"/>
            </a:xfrm>
          </p:grpSpPr>
          <p:sp>
            <p:nvSpPr>
              <p:cNvPr id="17" name="TextBox 16"/>
              <p:cNvSpPr txBox="1"/>
              <p:nvPr/>
            </p:nvSpPr>
            <p:spPr>
              <a:xfrm>
                <a:off x="1386253" y="2264490"/>
                <a:ext cx="1693213" cy="746675"/>
              </a:xfrm>
              <a:prstGeom prst="rect">
                <a:avLst/>
              </a:prstGeom>
              <a:noFill/>
            </p:spPr>
            <p:txBody>
              <a:bodyPr wrap="none" lIns="90000" rtlCol="0" anchor="t" anchorCtr="0">
                <a:spAutoFit/>
              </a:bodyPr>
              <a:lstStyle/>
              <a:p>
                <a:pPr marL="0" indent="0">
                  <a:lnSpc>
                    <a:spcPct val="100000"/>
                  </a:lnSpc>
                  <a:buNone/>
                </a:pPr>
                <a:r>
                  <a:rPr lang="en-US" b="1" dirty="0">
                    <a:latin typeface="+mj-lt"/>
                    <a:ea typeface="Open Sans" charset="0"/>
                    <a:cs typeface="Open Sans" charset="0"/>
                  </a:rPr>
                  <a:t>Process </a:t>
                </a:r>
                <a:br>
                  <a:rPr lang="en-US" b="1" dirty="0">
                    <a:latin typeface="+mj-lt"/>
                    <a:ea typeface="Open Sans" charset="0"/>
                    <a:cs typeface="Open Sans" charset="0"/>
                  </a:rPr>
                </a:br>
                <a:r>
                  <a:rPr lang="en-US" b="1" dirty="0">
                    <a:latin typeface="+mj-lt"/>
                    <a:ea typeface="Open Sans" charset="0"/>
                    <a:cs typeface="Open Sans" charset="0"/>
                  </a:rPr>
                  <a:t>Management</a:t>
                </a:r>
                <a:endParaRPr lang="en-US" b="1" u="none" kern="1200" baseline="0" dirty="0">
                  <a:solidFill>
                    <a:schemeClr val="tx1"/>
                  </a:solidFill>
                  <a:latin typeface="+mj-lt"/>
                  <a:ea typeface="Open Sans" charset="0"/>
                  <a:cs typeface="Open Sans" charset="0"/>
                </a:endParaRPr>
              </a:p>
            </p:txBody>
          </p:sp>
          <p:pic>
            <p:nvPicPr>
              <p:cNvPr id="18" name="Picture 17">
                <a:hlinkClick r:id="" action="ppaction://noaction"/>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0514" y="2044157"/>
                <a:ext cx="1187342" cy="1187342"/>
              </a:xfrm>
              <a:prstGeom prst="rect">
                <a:avLst/>
              </a:prstGeom>
            </p:spPr>
          </p:pic>
        </p:grpSp>
        <p:grpSp>
          <p:nvGrpSpPr>
            <p:cNvPr id="8" name="Group 7"/>
            <p:cNvGrpSpPr/>
            <p:nvPr/>
          </p:nvGrpSpPr>
          <p:grpSpPr>
            <a:xfrm>
              <a:off x="-49133" y="2400081"/>
              <a:ext cx="2774245" cy="966878"/>
              <a:chOff x="2791315" y="2128323"/>
              <a:chExt cx="3406823" cy="1187342"/>
            </a:xfrm>
          </p:grpSpPr>
          <p:sp>
            <p:nvSpPr>
              <p:cNvPr id="15" name="TextBox 14"/>
              <p:cNvSpPr txBox="1"/>
              <p:nvPr/>
            </p:nvSpPr>
            <p:spPr>
              <a:xfrm>
                <a:off x="2791315" y="2489642"/>
                <a:ext cx="2115894" cy="432286"/>
              </a:xfrm>
              <a:prstGeom prst="rect">
                <a:avLst/>
              </a:prstGeom>
              <a:noFill/>
            </p:spPr>
            <p:txBody>
              <a:bodyPr wrap="none" lIns="90000" rtlCol="0" anchor="t" anchorCtr="0">
                <a:spAutoFit/>
              </a:bodyPr>
              <a:lstStyle/>
              <a:p>
                <a:pPr marL="0" indent="0" algn="ctr">
                  <a:lnSpc>
                    <a:spcPct val="100000"/>
                  </a:lnSpc>
                  <a:buNone/>
                </a:pPr>
                <a:r>
                  <a:rPr lang="en-US" b="1" dirty="0">
                    <a:latin typeface="+mj-lt"/>
                    <a:ea typeface="Open Sans" charset="0"/>
                    <a:cs typeface="Open Sans" charset="0"/>
                  </a:rPr>
                  <a:t>Search &amp; Reports</a:t>
                </a:r>
                <a:endParaRPr lang="en-US" b="1" u="none" kern="1200" baseline="0" dirty="0">
                  <a:solidFill>
                    <a:schemeClr val="tx1"/>
                  </a:solidFill>
                  <a:latin typeface="+mj-lt"/>
                  <a:ea typeface="Open Sans" charset="0"/>
                  <a:cs typeface="Open Sans" charset="0"/>
                </a:endParaRPr>
              </a:p>
            </p:txBody>
          </p:sp>
          <p:pic>
            <p:nvPicPr>
              <p:cNvPr id="16" name="Picture 15">
                <a:hlinkClick r:id="" action="ppaction://noaction"/>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010797" y="2128323"/>
                <a:ext cx="1187341" cy="1187342"/>
              </a:xfrm>
              <a:prstGeom prst="rect">
                <a:avLst/>
              </a:prstGeom>
            </p:spPr>
          </p:pic>
        </p:grpSp>
        <p:grpSp>
          <p:nvGrpSpPr>
            <p:cNvPr id="9" name="Group 8"/>
            <p:cNvGrpSpPr/>
            <p:nvPr/>
          </p:nvGrpSpPr>
          <p:grpSpPr>
            <a:xfrm>
              <a:off x="2725114" y="901633"/>
              <a:ext cx="2257647" cy="2310292"/>
              <a:chOff x="2725114" y="1109463"/>
              <a:chExt cx="2257647" cy="2310292"/>
            </a:xfrm>
          </p:grpSpPr>
          <p:sp>
            <p:nvSpPr>
              <p:cNvPr id="13" name="Block Arc 12"/>
              <p:cNvSpPr/>
              <p:nvPr/>
            </p:nvSpPr>
            <p:spPr>
              <a:xfrm rot="5400000" flipH="1">
                <a:off x="2698792" y="1135785"/>
                <a:ext cx="2310292" cy="2257647"/>
              </a:xfrm>
              <a:prstGeom prst="blockArc">
                <a:avLst>
                  <a:gd name="adj1" fmla="val 7874328"/>
                  <a:gd name="adj2" fmla="val 7873960"/>
                  <a:gd name="adj3" fmla="val 11172"/>
                </a:avLst>
              </a:prstGeom>
              <a:solidFill>
                <a:srgbClr val="BBBE19"/>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pic>
            <p:nvPicPr>
              <p:cNvPr id="14" name="Picture 13" descr="WebCente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32219" y="1685370"/>
                <a:ext cx="1095557" cy="1095557"/>
              </a:xfrm>
              <a:prstGeom prst="rect">
                <a:avLst/>
              </a:prstGeom>
              <a:effectLst>
                <a:outerShdw blurRad="222250" dist="139700" dir="5400000" sx="90000" sy="-19000" rotWithShape="0">
                  <a:prstClr val="black">
                    <a:alpha val="20000"/>
                  </a:prstClr>
                </a:outerShdw>
              </a:effectLst>
            </p:spPr>
          </p:pic>
        </p:grpSp>
        <p:grpSp>
          <p:nvGrpSpPr>
            <p:cNvPr id="10" name="Group 9"/>
            <p:cNvGrpSpPr/>
            <p:nvPr/>
          </p:nvGrpSpPr>
          <p:grpSpPr>
            <a:xfrm>
              <a:off x="5008743" y="2400084"/>
              <a:ext cx="1989274" cy="966875"/>
              <a:chOff x="4910622" y="494891"/>
              <a:chExt cx="1989274" cy="966875"/>
            </a:xfrm>
          </p:grpSpPr>
          <p:sp>
            <p:nvSpPr>
              <p:cNvPr id="11" name="TextBox 10"/>
              <p:cNvSpPr txBox="1"/>
              <p:nvPr/>
            </p:nvSpPr>
            <p:spPr>
              <a:xfrm>
                <a:off x="5902657" y="802318"/>
                <a:ext cx="997239" cy="352021"/>
              </a:xfrm>
              <a:prstGeom prst="rect">
                <a:avLst/>
              </a:prstGeom>
              <a:noFill/>
            </p:spPr>
            <p:txBody>
              <a:bodyPr wrap="none" lIns="90000" rtlCol="0" anchor="t" anchorCtr="0">
                <a:spAutoFit/>
              </a:bodyPr>
              <a:lstStyle/>
              <a:p>
                <a:pPr marL="0" indent="0" algn="ctr">
                  <a:lnSpc>
                    <a:spcPct val="100000"/>
                  </a:lnSpc>
                  <a:buNone/>
                </a:pPr>
                <a:r>
                  <a:rPr lang="en-US" b="1" dirty="0">
                    <a:latin typeface="+mj-lt"/>
                    <a:ea typeface="Open Sans" charset="0"/>
                    <a:cs typeface="Open Sans" charset="0"/>
                  </a:rPr>
                  <a:t>Approval</a:t>
                </a:r>
                <a:endParaRPr lang="en-US" b="1" u="none" kern="1200" baseline="0" dirty="0">
                  <a:solidFill>
                    <a:schemeClr val="tx1"/>
                  </a:solidFill>
                  <a:latin typeface="+mj-lt"/>
                  <a:ea typeface="Open Sans" charset="0"/>
                  <a:cs typeface="Open Sans" charset="0"/>
                </a:endParaRPr>
              </a:p>
            </p:txBody>
          </p:sp>
          <p:pic>
            <p:nvPicPr>
              <p:cNvPr id="12" name="Picture 11" descr="Check-128 (6).png"/>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910622" y="494891"/>
                <a:ext cx="966875" cy="966875"/>
              </a:xfrm>
              <a:prstGeom prst="rect">
                <a:avLst/>
              </a:prstGeom>
            </p:spPr>
          </p:pic>
        </p:grpSp>
      </p:grpSp>
    </p:spTree>
    <p:extLst>
      <p:ext uri="{BB962C8B-B14F-4D97-AF65-F5344CB8AC3E}">
        <p14:creationId xmlns:p14="http://schemas.microsoft.com/office/powerpoint/2010/main" val="4136375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flipH="1">
            <a:off x="1019827" y="0"/>
            <a:ext cx="8124172"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 name="connsiteX0" fmla="*/ 2475251 w 5392935"/>
              <a:gd name="connsiteY0" fmla="*/ 12 h 5146687"/>
              <a:gd name="connsiteX1" fmla="*/ 1853469 w 5392935"/>
              <a:gd name="connsiteY1" fmla="*/ 273291 h 5146687"/>
              <a:gd name="connsiteX2" fmla="*/ 1614610 w 5392935"/>
              <a:gd name="connsiteY2" fmla="*/ 884179 h 5146687"/>
              <a:gd name="connsiteX3" fmla="*/ 1623430 w 5392935"/>
              <a:gd name="connsiteY3" fmla="*/ 4395610 h 5146687"/>
              <a:gd name="connsiteX4" fmla="*/ 1514553 w 5392935"/>
              <a:gd name="connsiteY4" fmla="*/ 4840477 h 5146687"/>
              <a:gd name="connsiteX5" fmla="*/ 1202344 w 5392935"/>
              <a:gd name="connsiteY5" fmla="*/ 5146359 h 5146687"/>
              <a:gd name="connsiteX6" fmla="*/ 5392934 w 5392935"/>
              <a:gd name="connsiteY6" fmla="*/ 5146686 h 5146687"/>
              <a:gd name="connsiteX7" fmla="*/ 0 w 5392935"/>
              <a:gd name="connsiteY7" fmla="*/ 572875 h 5146687"/>
              <a:gd name="connsiteX8" fmla="*/ 2475251 w 5392935"/>
              <a:gd name="connsiteY8" fmla="*/ 12 h 5146687"/>
              <a:gd name="connsiteX0" fmla="*/ 6018106 w 6018106"/>
              <a:gd name="connsiteY0" fmla="*/ 12 h 5146359"/>
              <a:gd name="connsiteX1" fmla="*/ 5396324 w 6018106"/>
              <a:gd name="connsiteY1" fmla="*/ 273291 h 5146359"/>
              <a:gd name="connsiteX2" fmla="*/ 5157465 w 6018106"/>
              <a:gd name="connsiteY2" fmla="*/ 884179 h 5146359"/>
              <a:gd name="connsiteX3" fmla="*/ 5166285 w 6018106"/>
              <a:gd name="connsiteY3" fmla="*/ 4395610 h 5146359"/>
              <a:gd name="connsiteX4" fmla="*/ 5057408 w 6018106"/>
              <a:gd name="connsiteY4" fmla="*/ 4840477 h 5146359"/>
              <a:gd name="connsiteX5" fmla="*/ 4745199 w 6018106"/>
              <a:gd name="connsiteY5" fmla="*/ 5146359 h 5146359"/>
              <a:gd name="connsiteX6" fmla="*/ 0 w 6018106"/>
              <a:gd name="connsiteY6" fmla="*/ 4990230 h 5146359"/>
              <a:gd name="connsiteX7" fmla="*/ 3542855 w 6018106"/>
              <a:gd name="connsiteY7" fmla="*/ 572875 h 5146359"/>
              <a:gd name="connsiteX8" fmla="*/ 6018106 w 6018106"/>
              <a:gd name="connsiteY8" fmla="*/ 12 h 5146359"/>
              <a:gd name="connsiteX0" fmla="*/ 6018396 w 6018396"/>
              <a:gd name="connsiteY0" fmla="*/ 38 h 5146385"/>
              <a:gd name="connsiteX1" fmla="*/ 5396614 w 6018396"/>
              <a:gd name="connsiteY1" fmla="*/ 273317 h 5146385"/>
              <a:gd name="connsiteX2" fmla="*/ 5157755 w 6018396"/>
              <a:gd name="connsiteY2" fmla="*/ 884205 h 5146385"/>
              <a:gd name="connsiteX3" fmla="*/ 5166575 w 6018396"/>
              <a:gd name="connsiteY3" fmla="*/ 4395636 h 5146385"/>
              <a:gd name="connsiteX4" fmla="*/ 5057698 w 6018396"/>
              <a:gd name="connsiteY4" fmla="*/ 4840503 h 5146385"/>
              <a:gd name="connsiteX5" fmla="*/ 4745489 w 6018396"/>
              <a:gd name="connsiteY5" fmla="*/ 5146385 h 5146385"/>
              <a:gd name="connsiteX6" fmla="*/ 290 w 6018396"/>
              <a:gd name="connsiteY6" fmla="*/ 4990256 h 5146385"/>
              <a:gd name="connsiteX7" fmla="*/ 119 w 6018396"/>
              <a:gd name="connsiteY7" fmla="*/ 177159 h 5146385"/>
              <a:gd name="connsiteX8" fmla="*/ 6018396 w 6018396"/>
              <a:gd name="connsiteY8" fmla="*/ 38 h 5146385"/>
              <a:gd name="connsiteX0" fmla="*/ 6227827 w 6227827"/>
              <a:gd name="connsiteY0" fmla="*/ 768 h 5147115"/>
              <a:gd name="connsiteX1" fmla="*/ 5606045 w 6227827"/>
              <a:gd name="connsiteY1" fmla="*/ 274047 h 5147115"/>
              <a:gd name="connsiteX2" fmla="*/ 5367186 w 6227827"/>
              <a:gd name="connsiteY2" fmla="*/ 884935 h 5147115"/>
              <a:gd name="connsiteX3" fmla="*/ 5376006 w 6227827"/>
              <a:gd name="connsiteY3" fmla="*/ 4396366 h 5147115"/>
              <a:gd name="connsiteX4" fmla="*/ 5267129 w 6227827"/>
              <a:gd name="connsiteY4" fmla="*/ 4841233 h 5147115"/>
              <a:gd name="connsiteX5" fmla="*/ 4954920 w 6227827"/>
              <a:gd name="connsiteY5" fmla="*/ 5147115 h 5147115"/>
              <a:gd name="connsiteX6" fmla="*/ 209721 w 6227827"/>
              <a:gd name="connsiteY6" fmla="*/ 4990986 h 5147115"/>
              <a:gd name="connsiteX7" fmla="*/ 0 w 6227827"/>
              <a:gd name="connsiteY7" fmla="*/ 9614 h 5147115"/>
              <a:gd name="connsiteX8" fmla="*/ 6227827 w 6227827"/>
              <a:gd name="connsiteY8" fmla="*/ 768 h 5147115"/>
              <a:gd name="connsiteX0" fmla="*/ 6218303 w 6218303"/>
              <a:gd name="connsiteY0" fmla="*/ 3651 h 5149998"/>
              <a:gd name="connsiteX1" fmla="*/ 5596521 w 6218303"/>
              <a:gd name="connsiteY1" fmla="*/ 276930 h 5149998"/>
              <a:gd name="connsiteX2" fmla="*/ 5357662 w 6218303"/>
              <a:gd name="connsiteY2" fmla="*/ 887818 h 5149998"/>
              <a:gd name="connsiteX3" fmla="*/ 5366482 w 6218303"/>
              <a:gd name="connsiteY3" fmla="*/ 4399249 h 5149998"/>
              <a:gd name="connsiteX4" fmla="*/ 5257605 w 6218303"/>
              <a:gd name="connsiteY4" fmla="*/ 4844116 h 5149998"/>
              <a:gd name="connsiteX5" fmla="*/ 4945396 w 6218303"/>
              <a:gd name="connsiteY5" fmla="*/ 5149998 h 5149998"/>
              <a:gd name="connsiteX6" fmla="*/ 200197 w 6218303"/>
              <a:gd name="connsiteY6" fmla="*/ 4993869 h 5149998"/>
              <a:gd name="connsiteX7" fmla="*/ 1 w 6218303"/>
              <a:gd name="connsiteY7" fmla="*/ 2972 h 5149998"/>
              <a:gd name="connsiteX8" fmla="*/ 6218303 w 6218303"/>
              <a:gd name="connsiteY8" fmla="*/ 3651 h 5149998"/>
              <a:gd name="connsiteX0" fmla="*/ 6231002 w 6231002"/>
              <a:gd name="connsiteY0" fmla="*/ 3651 h 5149998"/>
              <a:gd name="connsiteX1" fmla="*/ 5609220 w 6231002"/>
              <a:gd name="connsiteY1" fmla="*/ 276930 h 5149998"/>
              <a:gd name="connsiteX2" fmla="*/ 5370361 w 6231002"/>
              <a:gd name="connsiteY2" fmla="*/ 887818 h 5149998"/>
              <a:gd name="connsiteX3" fmla="*/ 5379181 w 6231002"/>
              <a:gd name="connsiteY3" fmla="*/ 4399249 h 5149998"/>
              <a:gd name="connsiteX4" fmla="*/ 5270304 w 6231002"/>
              <a:gd name="connsiteY4" fmla="*/ 4844116 h 5149998"/>
              <a:gd name="connsiteX5" fmla="*/ 4958095 w 6231002"/>
              <a:gd name="connsiteY5" fmla="*/ 5149998 h 5149998"/>
              <a:gd name="connsiteX6" fmla="*/ 212896 w 6231002"/>
              <a:gd name="connsiteY6" fmla="*/ 4993869 h 5149998"/>
              <a:gd name="connsiteX7" fmla="*/ 0 w 6231002"/>
              <a:gd name="connsiteY7" fmla="*/ 2972 h 5149998"/>
              <a:gd name="connsiteX8" fmla="*/ 6231002 w 6231002"/>
              <a:gd name="connsiteY8" fmla="*/ 3651 h 5149998"/>
              <a:gd name="connsiteX0" fmla="*/ 6231034 w 6231034"/>
              <a:gd name="connsiteY0" fmla="*/ 3651 h 5149998"/>
              <a:gd name="connsiteX1" fmla="*/ 5609252 w 6231034"/>
              <a:gd name="connsiteY1" fmla="*/ 276930 h 5149998"/>
              <a:gd name="connsiteX2" fmla="*/ 5370393 w 6231034"/>
              <a:gd name="connsiteY2" fmla="*/ 887818 h 5149998"/>
              <a:gd name="connsiteX3" fmla="*/ 5379213 w 6231034"/>
              <a:gd name="connsiteY3" fmla="*/ 4399249 h 5149998"/>
              <a:gd name="connsiteX4" fmla="*/ 5270336 w 6231034"/>
              <a:gd name="connsiteY4" fmla="*/ 4844116 h 5149998"/>
              <a:gd name="connsiteX5" fmla="*/ 4958127 w 6231034"/>
              <a:gd name="connsiteY5" fmla="*/ 5149998 h 5149998"/>
              <a:gd name="connsiteX6" fmla="*/ 3378 w 6231034"/>
              <a:gd name="connsiteY6" fmla="*/ 5149444 h 5149998"/>
              <a:gd name="connsiteX7" fmla="*/ 32 w 6231034"/>
              <a:gd name="connsiteY7" fmla="*/ 2972 h 5149998"/>
              <a:gd name="connsiteX8" fmla="*/ 6231034 w 6231034"/>
              <a:gd name="connsiteY8" fmla="*/ 3651 h 51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34" h="5149998">
                <a:moveTo>
                  <a:pt x="6231034" y="3651"/>
                </a:moveTo>
                <a:cubicBezTo>
                  <a:pt x="6218714" y="6659"/>
                  <a:pt x="5866992" y="-3781"/>
                  <a:pt x="5609252" y="276930"/>
                </a:cubicBezTo>
                <a:cubicBezTo>
                  <a:pt x="5351512" y="557641"/>
                  <a:pt x="5375162" y="886043"/>
                  <a:pt x="5370393" y="887818"/>
                </a:cubicBezTo>
                <a:cubicBezTo>
                  <a:pt x="5370654" y="884293"/>
                  <a:pt x="5378452" y="4400465"/>
                  <a:pt x="5379213" y="4399249"/>
                </a:cubicBezTo>
                <a:cubicBezTo>
                  <a:pt x="5375034" y="4401545"/>
                  <a:pt x="5394492" y="4623741"/>
                  <a:pt x="5270336" y="4844116"/>
                </a:cubicBezTo>
                <a:cubicBezTo>
                  <a:pt x="5146180" y="5064491"/>
                  <a:pt x="4955129" y="5142098"/>
                  <a:pt x="4958127" y="5149998"/>
                </a:cubicBezTo>
                <a:cubicBezTo>
                  <a:pt x="4968535" y="5145904"/>
                  <a:pt x="6255" y="5143085"/>
                  <a:pt x="3378" y="5149444"/>
                </a:cubicBezTo>
                <a:cubicBezTo>
                  <a:pt x="3676" y="5151922"/>
                  <a:pt x="-400" y="-777"/>
                  <a:pt x="32" y="2972"/>
                </a:cubicBezTo>
                <a:cubicBezTo>
                  <a:pt x="2229" y="-2455"/>
                  <a:pt x="6225716" y="642"/>
                  <a:pt x="6231034" y="3651"/>
                </a:cubicBezTo>
                <a:close/>
              </a:path>
            </a:pathLst>
          </a:custGeom>
          <a:solidFill>
            <a:schemeClr val="tx1"/>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388" y="381000"/>
            <a:ext cx="5840153" cy="3492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5">
            <a:extLst>
              <a:ext uri="{FF2B5EF4-FFF2-40B4-BE49-F238E27FC236}">
                <a16:creationId xmlns:a16="http://schemas.microsoft.com/office/drawing/2014/main" xmlns="" id="{B9BCDA16-40FA-1F44-B089-CB5CA1444AF2}"/>
              </a:ext>
            </a:extLst>
          </p:cNvPr>
          <p:cNvPicPr>
            <a:picLocks noChangeAspect="1"/>
          </p:cNvPicPr>
          <p:nvPr/>
        </p:nvPicPr>
        <p:blipFill>
          <a:blip r:embed="rId4"/>
          <a:stretch>
            <a:fillRect/>
          </a:stretch>
        </p:blipFill>
        <p:spPr>
          <a:xfrm>
            <a:off x="3931920" y="1933740"/>
            <a:ext cx="4258321" cy="2662291"/>
          </a:xfrm>
          <a:prstGeom prst="rect">
            <a:avLst/>
          </a:prstGeom>
          <a:ln>
            <a:solidFill>
              <a:schemeClr val="tx1"/>
            </a:solidFill>
          </a:ln>
        </p:spPr>
      </p:pic>
      <p:grpSp>
        <p:nvGrpSpPr>
          <p:cNvPr id="2" name="Group 1"/>
          <p:cNvGrpSpPr/>
          <p:nvPr/>
        </p:nvGrpSpPr>
        <p:grpSpPr>
          <a:xfrm>
            <a:off x="276972" y="237592"/>
            <a:ext cx="1485712" cy="1944748"/>
            <a:chOff x="335468" y="335279"/>
            <a:chExt cx="1485712" cy="1944748"/>
          </a:xfrm>
        </p:grpSpPr>
        <p:sp>
          <p:nvSpPr>
            <p:cNvPr id="28" name="TextBox 27"/>
            <p:cNvSpPr txBox="1"/>
            <p:nvPr/>
          </p:nvSpPr>
          <p:spPr>
            <a:xfrm>
              <a:off x="685271" y="1972250"/>
              <a:ext cx="1135909" cy="307777"/>
            </a:xfrm>
            <a:prstGeom prst="rect">
              <a:avLst/>
            </a:prstGeom>
            <a:noFill/>
          </p:spPr>
          <p:txBody>
            <a:bodyPr wrap="none" lIns="90000" rtlCol="0" anchor="t" anchorCtr="0">
              <a:spAutoFit/>
            </a:bodyPr>
            <a:lstStyle/>
            <a:p>
              <a:pPr marL="0" indent="0" algn="ctr">
                <a:lnSpc>
                  <a:spcPct val="100000"/>
                </a:lnSpc>
                <a:buNone/>
              </a:pPr>
              <a:r>
                <a:rPr lang="en-US" sz="1400" b="1" dirty="0">
                  <a:latin typeface="+mn-lt"/>
                  <a:ea typeface="Open Sans" charset="0"/>
                  <a:cs typeface="Open Sans" charset="0"/>
                </a:rPr>
                <a:t>Specification</a:t>
              </a:r>
              <a:endParaRPr lang="en-US" sz="2800" b="1" u="none" kern="1200" baseline="0" dirty="0">
                <a:latin typeface="+mn-lt"/>
                <a:ea typeface="Open Sans" charset="0"/>
                <a:cs typeface="Open Sans" charset="0"/>
              </a:endParaRPr>
            </a:p>
          </p:txBody>
        </p:sp>
        <p:pic>
          <p:nvPicPr>
            <p:cNvPr id="29" name="Picture 2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5468" y="335279"/>
              <a:ext cx="907612" cy="907612"/>
            </a:xfrm>
            <a:prstGeom prst="rect">
              <a:avLst/>
            </a:prstGeom>
            <a:effectLst/>
          </p:spPr>
        </p:pic>
        <p:pic>
          <p:nvPicPr>
            <p:cNvPr id="30" name="Picture 29">
              <a:hlinkClick r:id="" action="ppaction://noaction"/>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75126" y="789085"/>
              <a:ext cx="1146054" cy="1149540"/>
            </a:xfrm>
            <a:prstGeom prst="rect">
              <a:avLst/>
            </a:prstGeom>
          </p:spPr>
        </p:pic>
      </p:grpSp>
      <p:sp>
        <p:nvSpPr>
          <p:cNvPr id="3" name="TextBox 2"/>
          <p:cNvSpPr txBox="1"/>
          <p:nvPr/>
        </p:nvSpPr>
        <p:spPr>
          <a:xfrm>
            <a:off x="177708" y="2811780"/>
            <a:ext cx="1734912" cy="954107"/>
          </a:xfrm>
          <a:prstGeom prst="rect">
            <a:avLst/>
          </a:prstGeom>
          <a:noFill/>
        </p:spPr>
        <p:txBody>
          <a:bodyPr wrap="square" lIns="90000" rtlCol="0" anchor="t" anchorCtr="0">
            <a:spAutoFit/>
          </a:bodyPr>
          <a:lstStyle/>
          <a:p>
            <a:pPr algn="ctr"/>
            <a:r>
              <a:rPr lang="en-US" sz="1400" i="1" dirty="0">
                <a:latin typeface="+mn-lt"/>
              </a:rPr>
              <a:t>New requests can be initiated with more quality spending 1/6 of the time</a:t>
            </a:r>
          </a:p>
        </p:txBody>
      </p:sp>
    </p:spTree>
    <p:extLst>
      <p:ext uri="{BB962C8B-B14F-4D97-AF65-F5344CB8AC3E}">
        <p14:creationId xmlns:p14="http://schemas.microsoft.com/office/powerpoint/2010/main" val="30692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flipH="1">
            <a:off x="1019827" y="0"/>
            <a:ext cx="8124172"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 name="connsiteX0" fmla="*/ 2475251 w 5392935"/>
              <a:gd name="connsiteY0" fmla="*/ 12 h 5146687"/>
              <a:gd name="connsiteX1" fmla="*/ 1853469 w 5392935"/>
              <a:gd name="connsiteY1" fmla="*/ 273291 h 5146687"/>
              <a:gd name="connsiteX2" fmla="*/ 1614610 w 5392935"/>
              <a:gd name="connsiteY2" fmla="*/ 884179 h 5146687"/>
              <a:gd name="connsiteX3" fmla="*/ 1623430 w 5392935"/>
              <a:gd name="connsiteY3" fmla="*/ 4395610 h 5146687"/>
              <a:gd name="connsiteX4" fmla="*/ 1514553 w 5392935"/>
              <a:gd name="connsiteY4" fmla="*/ 4840477 h 5146687"/>
              <a:gd name="connsiteX5" fmla="*/ 1202344 w 5392935"/>
              <a:gd name="connsiteY5" fmla="*/ 5146359 h 5146687"/>
              <a:gd name="connsiteX6" fmla="*/ 5392934 w 5392935"/>
              <a:gd name="connsiteY6" fmla="*/ 5146686 h 5146687"/>
              <a:gd name="connsiteX7" fmla="*/ 0 w 5392935"/>
              <a:gd name="connsiteY7" fmla="*/ 572875 h 5146687"/>
              <a:gd name="connsiteX8" fmla="*/ 2475251 w 5392935"/>
              <a:gd name="connsiteY8" fmla="*/ 12 h 5146687"/>
              <a:gd name="connsiteX0" fmla="*/ 6018106 w 6018106"/>
              <a:gd name="connsiteY0" fmla="*/ 12 h 5146359"/>
              <a:gd name="connsiteX1" fmla="*/ 5396324 w 6018106"/>
              <a:gd name="connsiteY1" fmla="*/ 273291 h 5146359"/>
              <a:gd name="connsiteX2" fmla="*/ 5157465 w 6018106"/>
              <a:gd name="connsiteY2" fmla="*/ 884179 h 5146359"/>
              <a:gd name="connsiteX3" fmla="*/ 5166285 w 6018106"/>
              <a:gd name="connsiteY3" fmla="*/ 4395610 h 5146359"/>
              <a:gd name="connsiteX4" fmla="*/ 5057408 w 6018106"/>
              <a:gd name="connsiteY4" fmla="*/ 4840477 h 5146359"/>
              <a:gd name="connsiteX5" fmla="*/ 4745199 w 6018106"/>
              <a:gd name="connsiteY5" fmla="*/ 5146359 h 5146359"/>
              <a:gd name="connsiteX6" fmla="*/ 0 w 6018106"/>
              <a:gd name="connsiteY6" fmla="*/ 4990230 h 5146359"/>
              <a:gd name="connsiteX7" fmla="*/ 3542855 w 6018106"/>
              <a:gd name="connsiteY7" fmla="*/ 572875 h 5146359"/>
              <a:gd name="connsiteX8" fmla="*/ 6018106 w 6018106"/>
              <a:gd name="connsiteY8" fmla="*/ 12 h 5146359"/>
              <a:gd name="connsiteX0" fmla="*/ 6018396 w 6018396"/>
              <a:gd name="connsiteY0" fmla="*/ 38 h 5146385"/>
              <a:gd name="connsiteX1" fmla="*/ 5396614 w 6018396"/>
              <a:gd name="connsiteY1" fmla="*/ 273317 h 5146385"/>
              <a:gd name="connsiteX2" fmla="*/ 5157755 w 6018396"/>
              <a:gd name="connsiteY2" fmla="*/ 884205 h 5146385"/>
              <a:gd name="connsiteX3" fmla="*/ 5166575 w 6018396"/>
              <a:gd name="connsiteY3" fmla="*/ 4395636 h 5146385"/>
              <a:gd name="connsiteX4" fmla="*/ 5057698 w 6018396"/>
              <a:gd name="connsiteY4" fmla="*/ 4840503 h 5146385"/>
              <a:gd name="connsiteX5" fmla="*/ 4745489 w 6018396"/>
              <a:gd name="connsiteY5" fmla="*/ 5146385 h 5146385"/>
              <a:gd name="connsiteX6" fmla="*/ 290 w 6018396"/>
              <a:gd name="connsiteY6" fmla="*/ 4990256 h 5146385"/>
              <a:gd name="connsiteX7" fmla="*/ 119 w 6018396"/>
              <a:gd name="connsiteY7" fmla="*/ 177159 h 5146385"/>
              <a:gd name="connsiteX8" fmla="*/ 6018396 w 6018396"/>
              <a:gd name="connsiteY8" fmla="*/ 38 h 5146385"/>
              <a:gd name="connsiteX0" fmla="*/ 6227827 w 6227827"/>
              <a:gd name="connsiteY0" fmla="*/ 768 h 5147115"/>
              <a:gd name="connsiteX1" fmla="*/ 5606045 w 6227827"/>
              <a:gd name="connsiteY1" fmla="*/ 274047 h 5147115"/>
              <a:gd name="connsiteX2" fmla="*/ 5367186 w 6227827"/>
              <a:gd name="connsiteY2" fmla="*/ 884935 h 5147115"/>
              <a:gd name="connsiteX3" fmla="*/ 5376006 w 6227827"/>
              <a:gd name="connsiteY3" fmla="*/ 4396366 h 5147115"/>
              <a:gd name="connsiteX4" fmla="*/ 5267129 w 6227827"/>
              <a:gd name="connsiteY4" fmla="*/ 4841233 h 5147115"/>
              <a:gd name="connsiteX5" fmla="*/ 4954920 w 6227827"/>
              <a:gd name="connsiteY5" fmla="*/ 5147115 h 5147115"/>
              <a:gd name="connsiteX6" fmla="*/ 209721 w 6227827"/>
              <a:gd name="connsiteY6" fmla="*/ 4990986 h 5147115"/>
              <a:gd name="connsiteX7" fmla="*/ 0 w 6227827"/>
              <a:gd name="connsiteY7" fmla="*/ 9614 h 5147115"/>
              <a:gd name="connsiteX8" fmla="*/ 6227827 w 6227827"/>
              <a:gd name="connsiteY8" fmla="*/ 768 h 5147115"/>
              <a:gd name="connsiteX0" fmla="*/ 6218303 w 6218303"/>
              <a:gd name="connsiteY0" fmla="*/ 3651 h 5149998"/>
              <a:gd name="connsiteX1" fmla="*/ 5596521 w 6218303"/>
              <a:gd name="connsiteY1" fmla="*/ 276930 h 5149998"/>
              <a:gd name="connsiteX2" fmla="*/ 5357662 w 6218303"/>
              <a:gd name="connsiteY2" fmla="*/ 887818 h 5149998"/>
              <a:gd name="connsiteX3" fmla="*/ 5366482 w 6218303"/>
              <a:gd name="connsiteY3" fmla="*/ 4399249 h 5149998"/>
              <a:gd name="connsiteX4" fmla="*/ 5257605 w 6218303"/>
              <a:gd name="connsiteY4" fmla="*/ 4844116 h 5149998"/>
              <a:gd name="connsiteX5" fmla="*/ 4945396 w 6218303"/>
              <a:gd name="connsiteY5" fmla="*/ 5149998 h 5149998"/>
              <a:gd name="connsiteX6" fmla="*/ 200197 w 6218303"/>
              <a:gd name="connsiteY6" fmla="*/ 4993869 h 5149998"/>
              <a:gd name="connsiteX7" fmla="*/ 1 w 6218303"/>
              <a:gd name="connsiteY7" fmla="*/ 2972 h 5149998"/>
              <a:gd name="connsiteX8" fmla="*/ 6218303 w 6218303"/>
              <a:gd name="connsiteY8" fmla="*/ 3651 h 5149998"/>
              <a:gd name="connsiteX0" fmla="*/ 6231002 w 6231002"/>
              <a:gd name="connsiteY0" fmla="*/ 3651 h 5149998"/>
              <a:gd name="connsiteX1" fmla="*/ 5609220 w 6231002"/>
              <a:gd name="connsiteY1" fmla="*/ 276930 h 5149998"/>
              <a:gd name="connsiteX2" fmla="*/ 5370361 w 6231002"/>
              <a:gd name="connsiteY2" fmla="*/ 887818 h 5149998"/>
              <a:gd name="connsiteX3" fmla="*/ 5379181 w 6231002"/>
              <a:gd name="connsiteY3" fmla="*/ 4399249 h 5149998"/>
              <a:gd name="connsiteX4" fmla="*/ 5270304 w 6231002"/>
              <a:gd name="connsiteY4" fmla="*/ 4844116 h 5149998"/>
              <a:gd name="connsiteX5" fmla="*/ 4958095 w 6231002"/>
              <a:gd name="connsiteY5" fmla="*/ 5149998 h 5149998"/>
              <a:gd name="connsiteX6" fmla="*/ 212896 w 6231002"/>
              <a:gd name="connsiteY6" fmla="*/ 4993869 h 5149998"/>
              <a:gd name="connsiteX7" fmla="*/ 0 w 6231002"/>
              <a:gd name="connsiteY7" fmla="*/ 2972 h 5149998"/>
              <a:gd name="connsiteX8" fmla="*/ 6231002 w 6231002"/>
              <a:gd name="connsiteY8" fmla="*/ 3651 h 5149998"/>
              <a:gd name="connsiteX0" fmla="*/ 6231034 w 6231034"/>
              <a:gd name="connsiteY0" fmla="*/ 3651 h 5149998"/>
              <a:gd name="connsiteX1" fmla="*/ 5609252 w 6231034"/>
              <a:gd name="connsiteY1" fmla="*/ 276930 h 5149998"/>
              <a:gd name="connsiteX2" fmla="*/ 5370393 w 6231034"/>
              <a:gd name="connsiteY2" fmla="*/ 887818 h 5149998"/>
              <a:gd name="connsiteX3" fmla="*/ 5379213 w 6231034"/>
              <a:gd name="connsiteY3" fmla="*/ 4399249 h 5149998"/>
              <a:gd name="connsiteX4" fmla="*/ 5270336 w 6231034"/>
              <a:gd name="connsiteY4" fmla="*/ 4844116 h 5149998"/>
              <a:gd name="connsiteX5" fmla="*/ 4958127 w 6231034"/>
              <a:gd name="connsiteY5" fmla="*/ 5149998 h 5149998"/>
              <a:gd name="connsiteX6" fmla="*/ 3378 w 6231034"/>
              <a:gd name="connsiteY6" fmla="*/ 5149444 h 5149998"/>
              <a:gd name="connsiteX7" fmla="*/ 32 w 6231034"/>
              <a:gd name="connsiteY7" fmla="*/ 2972 h 5149998"/>
              <a:gd name="connsiteX8" fmla="*/ 6231034 w 6231034"/>
              <a:gd name="connsiteY8" fmla="*/ 3651 h 51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34" h="5149998">
                <a:moveTo>
                  <a:pt x="6231034" y="3651"/>
                </a:moveTo>
                <a:cubicBezTo>
                  <a:pt x="6218714" y="6659"/>
                  <a:pt x="5866992" y="-3781"/>
                  <a:pt x="5609252" y="276930"/>
                </a:cubicBezTo>
                <a:cubicBezTo>
                  <a:pt x="5351512" y="557641"/>
                  <a:pt x="5375162" y="886043"/>
                  <a:pt x="5370393" y="887818"/>
                </a:cubicBezTo>
                <a:cubicBezTo>
                  <a:pt x="5370654" y="884293"/>
                  <a:pt x="5378452" y="4400465"/>
                  <a:pt x="5379213" y="4399249"/>
                </a:cubicBezTo>
                <a:cubicBezTo>
                  <a:pt x="5375034" y="4401545"/>
                  <a:pt x="5394492" y="4623741"/>
                  <a:pt x="5270336" y="4844116"/>
                </a:cubicBezTo>
                <a:cubicBezTo>
                  <a:pt x="5146180" y="5064491"/>
                  <a:pt x="4955129" y="5142098"/>
                  <a:pt x="4958127" y="5149998"/>
                </a:cubicBezTo>
                <a:cubicBezTo>
                  <a:pt x="4968535" y="5145904"/>
                  <a:pt x="6255" y="5143085"/>
                  <a:pt x="3378" y="5149444"/>
                </a:cubicBezTo>
                <a:cubicBezTo>
                  <a:pt x="3676" y="5151922"/>
                  <a:pt x="-400" y="-777"/>
                  <a:pt x="32" y="2972"/>
                </a:cubicBezTo>
                <a:cubicBezTo>
                  <a:pt x="2229" y="-2455"/>
                  <a:pt x="6225716" y="642"/>
                  <a:pt x="6231034" y="3651"/>
                </a:cubicBezTo>
                <a:close/>
              </a:path>
            </a:pathLst>
          </a:custGeom>
          <a:solidFill>
            <a:schemeClr val="tx1"/>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03715" y="1874563"/>
            <a:ext cx="1782048" cy="307777"/>
          </a:xfrm>
          <a:prstGeom prst="rect">
            <a:avLst/>
          </a:prstGeom>
          <a:noFill/>
        </p:spPr>
        <p:txBody>
          <a:bodyPr wrap="none" lIns="90000" rtlCol="0" anchor="t" anchorCtr="0">
            <a:spAutoFit/>
          </a:bodyPr>
          <a:lstStyle/>
          <a:p>
            <a:pPr marL="0" indent="0" algn="ctr">
              <a:lnSpc>
                <a:spcPct val="100000"/>
              </a:lnSpc>
              <a:buNone/>
            </a:pPr>
            <a:r>
              <a:rPr lang="en-US" sz="1400" b="1" dirty="0">
                <a:latin typeface="+mn-lt"/>
                <a:ea typeface="Open Sans" charset="0"/>
                <a:cs typeface="Open Sans" charset="0"/>
              </a:rPr>
              <a:t>Process Management</a:t>
            </a:r>
            <a:endParaRPr lang="en-US" sz="2800" b="1" u="none" kern="1200" baseline="0" dirty="0">
              <a:latin typeface="+mn-lt"/>
              <a:ea typeface="Open Sans" charset="0"/>
              <a:cs typeface="Open San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6972" y="237592"/>
            <a:ext cx="907612" cy="907612"/>
          </a:xfrm>
          <a:prstGeom prst="rect">
            <a:avLst/>
          </a:prstGeom>
          <a:effectLst/>
        </p:spPr>
      </p:pic>
      <p:pic>
        <p:nvPicPr>
          <p:cNvPr id="10" name="Picture 9">
            <a:hlinkClick r:id="" action="ppaction://noaction"/>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0516" y="708459"/>
            <a:ext cx="1129043" cy="1132479"/>
          </a:xfrm>
          <a:prstGeom prst="rect">
            <a:avLst/>
          </a:prstGeom>
        </p:spPr>
      </p:pic>
      <p:pic>
        <p:nvPicPr>
          <p:cNvPr id="12" name="Picture 11">
            <a:extLst>
              <a:ext uri="{FF2B5EF4-FFF2-40B4-BE49-F238E27FC236}">
                <a16:creationId xmlns:a16="http://schemas.microsoft.com/office/drawing/2014/main" xmlns="" id="{2D3C1AC4-3874-8540-89DB-E27CFF63BAE9}"/>
              </a:ext>
            </a:extLst>
          </p:cNvPr>
          <p:cNvPicPr>
            <a:picLocks noChangeAspect="1"/>
          </p:cNvPicPr>
          <p:nvPr/>
        </p:nvPicPr>
        <p:blipFill>
          <a:blip r:embed="rId5"/>
          <a:stretch>
            <a:fillRect/>
          </a:stretch>
        </p:blipFill>
        <p:spPr>
          <a:xfrm>
            <a:off x="2619374" y="583468"/>
            <a:ext cx="6058464" cy="1988282"/>
          </a:xfrm>
          <a:prstGeom prst="rect">
            <a:avLst/>
          </a:prstGeom>
          <a:ln>
            <a:solidFill>
              <a:schemeClr val="bg1">
                <a:lumMod val="75000"/>
              </a:schemeClr>
            </a:solidFill>
          </a:ln>
        </p:spPr>
      </p:pic>
      <p:pic>
        <p:nvPicPr>
          <p:cNvPr id="17" name="Picture 16">
            <a:extLst>
              <a:ext uri="{FF2B5EF4-FFF2-40B4-BE49-F238E27FC236}">
                <a16:creationId xmlns:a16="http://schemas.microsoft.com/office/drawing/2014/main" xmlns="" id="{0256ED04-207C-D249-9F7C-F1C09189B021}"/>
              </a:ext>
            </a:extLst>
          </p:cNvPr>
          <p:cNvPicPr>
            <a:picLocks noChangeAspect="1"/>
          </p:cNvPicPr>
          <p:nvPr/>
        </p:nvPicPr>
        <p:blipFill rotWithShape="1">
          <a:blip r:embed="rId6"/>
          <a:srcRect t="13086" b="10601"/>
          <a:stretch/>
        </p:blipFill>
        <p:spPr>
          <a:xfrm>
            <a:off x="2619374" y="2780129"/>
            <a:ext cx="6058464" cy="1339766"/>
          </a:xfrm>
          <a:prstGeom prst="rect">
            <a:avLst/>
          </a:prstGeom>
          <a:ln>
            <a:solidFill>
              <a:schemeClr val="bg1">
                <a:lumMod val="75000"/>
              </a:schemeClr>
            </a:solidFill>
          </a:ln>
        </p:spPr>
      </p:pic>
      <p:sp>
        <p:nvSpPr>
          <p:cNvPr id="13" name="TextBox 12"/>
          <p:cNvSpPr txBox="1"/>
          <p:nvPr/>
        </p:nvSpPr>
        <p:spPr>
          <a:xfrm>
            <a:off x="83819" y="2811780"/>
            <a:ext cx="1963843" cy="1169551"/>
          </a:xfrm>
          <a:prstGeom prst="rect">
            <a:avLst/>
          </a:prstGeom>
          <a:noFill/>
        </p:spPr>
        <p:txBody>
          <a:bodyPr wrap="square" lIns="90000" rtlCol="0" anchor="t" anchorCtr="0">
            <a:spAutoFit/>
          </a:bodyPr>
          <a:lstStyle/>
          <a:p>
            <a:pPr algn="ctr"/>
            <a:r>
              <a:rPr lang="en-US" sz="1400" i="1" dirty="0">
                <a:latin typeface="+mn-lt"/>
              </a:rPr>
              <a:t>50% lead time reduction on packaging creation/update project with half the resource utilization</a:t>
            </a:r>
          </a:p>
        </p:txBody>
      </p:sp>
    </p:spTree>
    <p:extLst>
      <p:ext uri="{BB962C8B-B14F-4D97-AF65-F5344CB8AC3E}">
        <p14:creationId xmlns:p14="http://schemas.microsoft.com/office/powerpoint/2010/main" val="22525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flipH="1">
            <a:off x="1019827" y="0"/>
            <a:ext cx="8124172" cy="5143500"/>
          </a:xfrm>
          <a:custGeom>
            <a:avLst/>
            <a:gdLst>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91067 w 5519944"/>
              <a:gd name="connsiteY2" fmla="*/ 102769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97140 h 5931798"/>
              <a:gd name="connsiteX1" fmla="*/ 1326166 w 5519944"/>
              <a:gd name="connsiteY1" fmla="*/ 676384 h 5931798"/>
              <a:gd name="connsiteX2" fmla="*/ 1175192 w 5519944"/>
              <a:gd name="connsiteY2" fmla="*/ 1135642 h 5931798"/>
              <a:gd name="connsiteX3" fmla="*/ 1191067 w 5519944"/>
              <a:gd name="connsiteY3" fmla="*/ 4720923 h 5931798"/>
              <a:gd name="connsiteX4" fmla="*/ 974907 w 5519944"/>
              <a:gd name="connsiteY4" fmla="*/ 5261396 h 5931798"/>
              <a:gd name="connsiteX5" fmla="*/ 713714 w 5519944"/>
              <a:gd name="connsiteY5" fmla="*/ 5450561 h 5931798"/>
              <a:gd name="connsiteX6" fmla="*/ 245369 w 5519944"/>
              <a:gd name="connsiteY6" fmla="*/ 5558656 h 5931798"/>
              <a:gd name="connsiteX7" fmla="*/ 5000879 w 5519944"/>
              <a:gd name="connsiteY7" fmla="*/ 5540640 h 5931798"/>
              <a:gd name="connsiteX8" fmla="*/ 5009886 w 5519944"/>
              <a:gd name="connsiteY8" fmla="*/ 388132 h 5931798"/>
              <a:gd name="connsiteX9" fmla="*/ 1587359 w 5519944"/>
              <a:gd name="connsiteY9" fmla="*/ 397140 h 5931798"/>
              <a:gd name="connsiteX0" fmla="*/ 1587359 w 5519944"/>
              <a:gd name="connsiteY0" fmla="*/ 386444 h 5921102"/>
              <a:gd name="connsiteX1" fmla="*/ 1326166 w 5519944"/>
              <a:gd name="connsiteY1" fmla="*/ 665688 h 5921102"/>
              <a:gd name="connsiteX2" fmla="*/ 1175192 w 5519944"/>
              <a:gd name="connsiteY2" fmla="*/ 11249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26166 w 5519944"/>
              <a:gd name="connsiteY1" fmla="*/ 665688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297591 w 5519944"/>
              <a:gd name="connsiteY1" fmla="*/ 71331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3466 w 5519944"/>
              <a:gd name="connsiteY1" fmla="*/ 6942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519944"/>
              <a:gd name="connsiteY0" fmla="*/ 386444 h 5921102"/>
              <a:gd name="connsiteX1" fmla="*/ 1319816 w 5519944"/>
              <a:gd name="connsiteY1" fmla="*/ 668863 h 5921102"/>
              <a:gd name="connsiteX2" fmla="*/ 1194242 w 5519944"/>
              <a:gd name="connsiteY2" fmla="*/ 1099546 h 5921102"/>
              <a:gd name="connsiteX3" fmla="*/ 1191067 w 5519944"/>
              <a:gd name="connsiteY3" fmla="*/ 4710227 h 5921102"/>
              <a:gd name="connsiteX4" fmla="*/ 974907 w 5519944"/>
              <a:gd name="connsiteY4" fmla="*/ 5250700 h 5921102"/>
              <a:gd name="connsiteX5" fmla="*/ 713714 w 5519944"/>
              <a:gd name="connsiteY5" fmla="*/ 5439865 h 5921102"/>
              <a:gd name="connsiteX6" fmla="*/ 245369 w 5519944"/>
              <a:gd name="connsiteY6" fmla="*/ 5547960 h 5921102"/>
              <a:gd name="connsiteX7" fmla="*/ 5000879 w 5519944"/>
              <a:gd name="connsiteY7" fmla="*/ 5529944 h 5921102"/>
              <a:gd name="connsiteX8" fmla="*/ 5009886 w 5519944"/>
              <a:gd name="connsiteY8" fmla="*/ 377436 h 5921102"/>
              <a:gd name="connsiteX9" fmla="*/ 1587359 w 5519944"/>
              <a:gd name="connsiteY9" fmla="*/ 386444 h 5921102"/>
              <a:gd name="connsiteX0" fmla="*/ 1587359 w 5357497"/>
              <a:gd name="connsiteY0" fmla="*/ 9009 h 5543667"/>
              <a:gd name="connsiteX1" fmla="*/ 1319816 w 5357497"/>
              <a:gd name="connsiteY1" fmla="*/ 291428 h 5543667"/>
              <a:gd name="connsiteX2" fmla="*/ 1194242 w 5357497"/>
              <a:gd name="connsiteY2" fmla="*/ 722111 h 5543667"/>
              <a:gd name="connsiteX3" fmla="*/ 1191067 w 5357497"/>
              <a:gd name="connsiteY3" fmla="*/ 4332792 h 5543667"/>
              <a:gd name="connsiteX4" fmla="*/ 974907 w 5357497"/>
              <a:gd name="connsiteY4" fmla="*/ 4873265 h 5543667"/>
              <a:gd name="connsiteX5" fmla="*/ 713714 w 5357497"/>
              <a:gd name="connsiteY5" fmla="*/ 5062430 h 5543667"/>
              <a:gd name="connsiteX6" fmla="*/ 245369 w 5357497"/>
              <a:gd name="connsiteY6" fmla="*/ 5170525 h 5543667"/>
              <a:gd name="connsiteX7" fmla="*/ 5000879 w 5357497"/>
              <a:gd name="connsiteY7" fmla="*/ 5152509 h 5543667"/>
              <a:gd name="connsiteX8" fmla="*/ 5009886 w 5357497"/>
              <a:gd name="connsiteY8" fmla="*/ 1 h 5543667"/>
              <a:gd name="connsiteX9" fmla="*/ 1587359 w 5357497"/>
              <a:gd name="connsiteY9" fmla="*/ 9009 h 5543667"/>
              <a:gd name="connsiteX0" fmla="*/ 1587359 w 5011305"/>
              <a:gd name="connsiteY0" fmla="*/ 9009 h 5543667"/>
              <a:gd name="connsiteX1" fmla="*/ 1319816 w 5011305"/>
              <a:gd name="connsiteY1" fmla="*/ 291428 h 5543667"/>
              <a:gd name="connsiteX2" fmla="*/ 1194242 w 5011305"/>
              <a:gd name="connsiteY2" fmla="*/ 722111 h 5543667"/>
              <a:gd name="connsiteX3" fmla="*/ 1191067 w 5011305"/>
              <a:gd name="connsiteY3" fmla="*/ 4332792 h 5543667"/>
              <a:gd name="connsiteX4" fmla="*/ 974907 w 5011305"/>
              <a:gd name="connsiteY4" fmla="*/ 4873265 h 5543667"/>
              <a:gd name="connsiteX5" fmla="*/ 713714 w 5011305"/>
              <a:gd name="connsiteY5" fmla="*/ 5062430 h 5543667"/>
              <a:gd name="connsiteX6" fmla="*/ 245369 w 5011305"/>
              <a:gd name="connsiteY6" fmla="*/ 5170525 h 5543667"/>
              <a:gd name="connsiteX7" fmla="*/ 5000879 w 5011305"/>
              <a:gd name="connsiteY7" fmla="*/ 5152509 h 5543667"/>
              <a:gd name="connsiteX8" fmla="*/ 5009886 w 5011305"/>
              <a:gd name="connsiteY8" fmla="*/ 1 h 5543667"/>
              <a:gd name="connsiteX9" fmla="*/ 1587359 w 5011305"/>
              <a:gd name="connsiteY9" fmla="*/ 9009 h 5543667"/>
              <a:gd name="connsiteX0" fmla="*/ 1587359 w 5000879"/>
              <a:gd name="connsiteY0" fmla="*/ 26 h 5534684"/>
              <a:gd name="connsiteX1" fmla="*/ 1319816 w 5000879"/>
              <a:gd name="connsiteY1" fmla="*/ 282445 h 5534684"/>
              <a:gd name="connsiteX2" fmla="*/ 1194242 w 5000879"/>
              <a:gd name="connsiteY2" fmla="*/ 713128 h 5534684"/>
              <a:gd name="connsiteX3" fmla="*/ 1191067 w 5000879"/>
              <a:gd name="connsiteY3" fmla="*/ 4323809 h 5534684"/>
              <a:gd name="connsiteX4" fmla="*/ 974907 w 5000879"/>
              <a:gd name="connsiteY4" fmla="*/ 4864282 h 5534684"/>
              <a:gd name="connsiteX5" fmla="*/ 713714 w 5000879"/>
              <a:gd name="connsiteY5" fmla="*/ 5053447 h 5534684"/>
              <a:gd name="connsiteX6" fmla="*/ 245369 w 5000879"/>
              <a:gd name="connsiteY6" fmla="*/ 5161542 h 5534684"/>
              <a:gd name="connsiteX7" fmla="*/ 5000879 w 5000879"/>
              <a:gd name="connsiteY7" fmla="*/ 5143526 h 5534684"/>
              <a:gd name="connsiteX8" fmla="*/ 4727650 w 5000879"/>
              <a:gd name="connsiteY8" fmla="*/ 264397 h 5534684"/>
              <a:gd name="connsiteX9" fmla="*/ 1587359 w 5000879"/>
              <a:gd name="connsiteY9" fmla="*/ 26 h 5534684"/>
              <a:gd name="connsiteX0" fmla="*/ 1587359 w 5011305"/>
              <a:gd name="connsiteY0" fmla="*/ 18048 h 5552706"/>
              <a:gd name="connsiteX1" fmla="*/ 1319816 w 5011305"/>
              <a:gd name="connsiteY1" fmla="*/ 300467 h 5552706"/>
              <a:gd name="connsiteX2" fmla="*/ 1194242 w 5011305"/>
              <a:gd name="connsiteY2" fmla="*/ 731150 h 5552706"/>
              <a:gd name="connsiteX3" fmla="*/ 1191067 w 5011305"/>
              <a:gd name="connsiteY3" fmla="*/ 4341831 h 5552706"/>
              <a:gd name="connsiteX4" fmla="*/ 974907 w 5011305"/>
              <a:gd name="connsiteY4" fmla="*/ 4882304 h 5552706"/>
              <a:gd name="connsiteX5" fmla="*/ 713714 w 5011305"/>
              <a:gd name="connsiteY5" fmla="*/ 5071469 h 5552706"/>
              <a:gd name="connsiteX6" fmla="*/ 245369 w 5011305"/>
              <a:gd name="connsiteY6" fmla="*/ 5179564 h 5552706"/>
              <a:gd name="connsiteX7" fmla="*/ 5000879 w 5011305"/>
              <a:gd name="connsiteY7" fmla="*/ 5161548 h 5552706"/>
              <a:gd name="connsiteX8" fmla="*/ 5009886 w 5011305"/>
              <a:gd name="connsiteY8" fmla="*/ 26677 h 5552706"/>
              <a:gd name="connsiteX9" fmla="*/ 1587359 w 5011305"/>
              <a:gd name="connsiteY9" fmla="*/ 18048 h 5552706"/>
              <a:gd name="connsiteX0" fmla="*/ 1587359 w 5003728"/>
              <a:gd name="connsiteY0" fmla="*/ 18048 h 5552706"/>
              <a:gd name="connsiteX1" fmla="*/ 1319816 w 5003728"/>
              <a:gd name="connsiteY1" fmla="*/ 300467 h 5552706"/>
              <a:gd name="connsiteX2" fmla="*/ 1194242 w 5003728"/>
              <a:gd name="connsiteY2" fmla="*/ 731150 h 5552706"/>
              <a:gd name="connsiteX3" fmla="*/ 1191067 w 5003728"/>
              <a:gd name="connsiteY3" fmla="*/ 4341831 h 5552706"/>
              <a:gd name="connsiteX4" fmla="*/ 974907 w 5003728"/>
              <a:gd name="connsiteY4" fmla="*/ 4882304 h 5552706"/>
              <a:gd name="connsiteX5" fmla="*/ 713714 w 5003728"/>
              <a:gd name="connsiteY5" fmla="*/ 5071469 h 5552706"/>
              <a:gd name="connsiteX6" fmla="*/ 245369 w 5003728"/>
              <a:gd name="connsiteY6" fmla="*/ 5179564 h 5552706"/>
              <a:gd name="connsiteX7" fmla="*/ 5000879 w 5003728"/>
              <a:gd name="connsiteY7" fmla="*/ 5161548 h 5552706"/>
              <a:gd name="connsiteX8" fmla="*/ 5001066 w 5003728"/>
              <a:gd name="connsiteY8" fmla="*/ 26677 h 5552706"/>
              <a:gd name="connsiteX9" fmla="*/ 1587359 w 5003728"/>
              <a:gd name="connsiteY9" fmla="*/ 18048 h 5552706"/>
              <a:gd name="connsiteX0" fmla="*/ 1587359 w 5003728"/>
              <a:gd name="connsiteY0" fmla="*/ 144 h 5534802"/>
              <a:gd name="connsiteX1" fmla="*/ 1319816 w 5003728"/>
              <a:gd name="connsiteY1" fmla="*/ 282563 h 5534802"/>
              <a:gd name="connsiteX2" fmla="*/ 1194242 w 5003728"/>
              <a:gd name="connsiteY2" fmla="*/ 713246 h 5534802"/>
              <a:gd name="connsiteX3" fmla="*/ 1191067 w 5003728"/>
              <a:gd name="connsiteY3" fmla="*/ 4323927 h 5534802"/>
              <a:gd name="connsiteX4" fmla="*/ 974907 w 5003728"/>
              <a:gd name="connsiteY4" fmla="*/ 4864400 h 5534802"/>
              <a:gd name="connsiteX5" fmla="*/ 713714 w 5003728"/>
              <a:gd name="connsiteY5" fmla="*/ 5053565 h 5534802"/>
              <a:gd name="connsiteX6" fmla="*/ 245369 w 5003728"/>
              <a:gd name="connsiteY6" fmla="*/ 5161660 h 5534802"/>
              <a:gd name="connsiteX7" fmla="*/ 5000879 w 5003728"/>
              <a:gd name="connsiteY7" fmla="*/ 5143644 h 5534802"/>
              <a:gd name="connsiteX8" fmla="*/ 5001066 w 5003728"/>
              <a:gd name="connsiteY8" fmla="*/ 8773 h 5534802"/>
              <a:gd name="connsiteX9" fmla="*/ 1587359 w 5003728"/>
              <a:gd name="connsiteY9" fmla="*/ 144 h 5534802"/>
              <a:gd name="connsiteX0" fmla="*/ 1341991 w 4758360"/>
              <a:gd name="connsiteY0" fmla="*/ 144 h 5532782"/>
              <a:gd name="connsiteX1" fmla="*/ 1074448 w 4758360"/>
              <a:gd name="connsiteY1" fmla="*/ 282563 h 5532782"/>
              <a:gd name="connsiteX2" fmla="*/ 948874 w 4758360"/>
              <a:gd name="connsiteY2" fmla="*/ 713246 h 5532782"/>
              <a:gd name="connsiteX3" fmla="*/ 945699 w 4758360"/>
              <a:gd name="connsiteY3" fmla="*/ 4323927 h 5532782"/>
              <a:gd name="connsiteX4" fmla="*/ 729539 w 4758360"/>
              <a:gd name="connsiteY4" fmla="*/ 4864400 h 5532782"/>
              <a:gd name="connsiteX5" fmla="*/ 468346 w 4758360"/>
              <a:gd name="connsiteY5" fmla="*/ 5053565 h 5532782"/>
              <a:gd name="connsiteX6" fmla="*/ 1 w 4758360"/>
              <a:gd name="connsiteY6" fmla="*/ 5161660 h 5532782"/>
              <a:gd name="connsiteX7" fmla="*/ 4755511 w 4758360"/>
              <a:gd name="connsiteY7" fmla="*/ 5143644 h 5532782"/>
              <a:gd name="connsiteX8" fmla="*/ 4755698 w 4758360"/>
              <a:gd name="connsiteY8" fmla="*/ 8773 h 5532782"/>
              <a:gd name="connsiteX9" fmla="*/ 1341991 w 4758360"/>
              <a:gd name="connsiteY9" fmla="*/ 144 h 5532782"/>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4885 w 5240018"/>
              <a:gd name="connsiteY0" fmla="*/ 334467 h 5518790"/>
              <a:gd name="connsiteX1" fmla="*/ 1317342 w 5240018"/>
              <a:gd name="connsiteY1" fmla="*/ 616886 h 5518790"/>
              <a:gd name="connsiteX2" fmla="*/ 1191768 w 5240018"/>
              <a:gd name="connsiteY2" fmla="*/ 1047569 h 5518790"/>
              <a:gd name="connsiteX3" fmla="*/ 1188593 w 5240018"/>
              <a:gd name="connsiteY3" fmla="*/ 4658250 h 5518790"/>
              <a:gd name="connsiteX4" fmla="*/ 972433 w 5240018"/>
              <a:gd name="connsiteY4" fmla="*/ 5198723 h 5518790"/>
              <a:gd name="connsiteX5" fmla="*/ 711240 w 5240018"/>
              <a:gd name="connsiteY5" fmla="*/ 5387888 h 5518790"/>
              <a:gd name="connsiteX6" fmla="*/ 242895 w 5240018"/>
              <a:gd name="connsiteY6" fmla="*/ 5495983 h 5518790"/>
              <a:gd name="connsiteX7" fmla="*/ 4963125 w 5240018"/>
              <a:gd name="connsiteY7" fmla="*/ 4931208 h 5518790"/>
              <a:gd name="connsiteX8" fmla="*/ 4998592 w 5240018"/>
              <a:gd name="connsiteY8" fmla="*/ 343096 h 5518790"/>
              <a:gd name="connsiteX9" fmla="*/ 1584885 w 5240018"/>
              <a:gd name="connsiteY9" fmla="*/ 334467 h 5518790"/>
              <a:gd name="connsiteX0" fmla="*/ 1587978 w 5257516"/>
              <a:gd name="connsiteY0" fmla="*/ 375619 h 5543629"/>
              <a:gd name="connsiteX1" fmla="*/ 1320435 w 5257516"/>
              <a:gd name="connsiteY1" fmla="*/ 658038 h 5543629"/>
              <a:gd name="connsiteX2" fmla="*/ 1194861 w 5257516"/>
              <a:gd name="connsiteY2" fmla="*/ 1088721 h 5543629"/>
              <a:gd name="connsiteX3" fmla="*/ 1191686 w 5257516"/>
              <a:gd name="connsiteY3" fmla="*/ 4699402 h 5543629"/>
              <a:gd name="connsiteX4" fmla="*/ 975526 w 5257516"/>
              <a:gd name="connsiteY4" fmla="*/ 5239875 h 5543629"/>
              <a:gd name="connsiteX5" fmla="*/ 714333 w 5257516"/>
              <a:gd name="connsiteY5" fmla="*/ 5429040 h 5543629"/>
              <a:gd name="connsiteX6" fmla="*/ 245988 w 5257516"/>
              <a:gd name="connsiteY6" fmla="*/ 5537135 h 5543629"/>
              <a:gd name="connsiteX7" fmla="*/ 5010318 w 5257516"/>
              <a:gd name="connsiteY7" fmla="*/ 5527937 h 5543629"/>
              <a:gd name="connsiteX8" fmla="*/ 5001685 w 5257516"/>
              <a:gd name="connsiteY8" fmla="*/ 384248 h 5543629"/>
              <a:gd name="connsiteX9" fmla="*/ 1587978 w 5257516"/>
              <a:gd name="connsiteY9" fmla="*/ 375619 h 5543629"/>
              <a:gd name="connsiteX0" fmla="*/ 1587978 w 5010338"/>
              <a:gd name="connsiteY0" fmla="*/ 375619 h 5543629"/>
              <a:gd name="connsiteX1" fmla="*/ 1320435 w 5010338"/>
              <a:gd name="connsiteY1" fmla="*/ 658038 h 5543629"/>
              <a:gd name="connsiteX2" fmla="*/ 1194861 w 5010338"/>
              <a:gd name="connsiteY2" fmla="*/ 1088721 h 5543629"/>
              <a:gd name="connsiteX3" fmla="*/ 1191686 w 5010338"/>
              <a:gd name="connsiteY3" fmla="*/ 4699402 h 5543629"/>
              <a:gd name="connsiteX4" fmla="*/ 975526 w 5010338"/>
              <a:gd name="connsiteY4" fmla="*/ 5239875 h 5543629"/>
              <a:gd name="connsiteX5" fmla="*/ 714333 w 5010338"/>
              <a:gd name="connsiteY5" fmla="*/ 5429040 h 5543629"/>
              <a:gd name="connsiteX6" fmla="*/ 245988 w 5010338"/>
              <a:gd name="connsiteY6" fmla="*/ 5537135 h 5543629"/>
              <a:gd name="connsiteX7" fmla="*/ 5010318 w 5010338"/>
              <a:gd name="connsiteY7" fmla="*/ 5527937 h 5543629"/>
              <a:gd name="connsiteX8" fmla="*/ 5001685 w 5010338"/>
              <a:gd name="connsiteY8" fmla="*/ 384248 h 5543629"/>
              <a:gd name="connsiteX9" fmla="*/ 1587978 w 5010338"/>
              <a:gd name="connsiteY9" fmla="*/ 375619 h 5543629"/>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38"/>
              <a:gd name="connsiteY0" fmla="*/ 16808 h 5184818"/>
              <a:gd name="connsiteX1" fmla="*/ 1320435 w 5010338"/>
              <a:gd name="connsiteY1" fmla="*/ 299227 h 5184818"/>
              <a:gd name="connsiteX2" fmla="*/ 1194861 w 5010338"/>
              <a:gd name="connsiteY2" fmla="*/ 729910 h 5184818"/>
              <a:gd name="connsiteX3" fmla="*/ 1191686 w 5010338"/>
              <a:gd name="connsiteY3" fmla="*/ 4340591 h 5184818"/>
              <a:gd name="connsiteX4" fmla="*/ 975526 w 5010338"/>
              <a:gd name="connsiteY4" fmla="*/ 4881064 h 5184818"/>
              <a:gd name="connsiteX5" fmla="*/ 714333 w 5010338"/>
              <a:gd name="connsiteY5" fmla="*/ 5070229 h 5184818"/>
              <a:gd name="connsiteX6" fmla="*/ 245988 w 5010338"/>
              <a:gd name="connsiteY6" fmla="*/ 5178324 h 5184818"/>
              <a:gd name="connsiteX7" fmla="*/ 5010318 w 5010338"/>
              <a:gd name="connsiteY7" fmla="*/ 5169126 h 5184818"/>
              <a:gd name="connsiteX8" fmla="*/ 5001685 w 5010338"/>
              <a:gd name="connsiteY8" fmla="*/ 713295 h 5184818"/>
              <a:gd name="connsiteX9" fmla="*/ 1587978 w 5010338"/>
              <a:gd name="connsiteY9" fmla="*/ 16808 h 5184818"/>
              <a:gd name="connsiteX0" fmla="*/ 1587978 w 5010323"/>
              <a:gd name="connsiteY0" fmla="*/ 16679 h 5184689"/>
              <a:gd name="connsiteX1" fmla="*/ 1320435 w 5010323"/>
              <a:gd name="connsiteY1" fmla="*/ 299098 h 5184689"/>
              <a:gd name="connsiteX2" fmla="*/ 1194861 w 5010323"/>
              <a:gd name="connsiteY2" fmla="*/ 729781 h 5184689"/>
              <a:gd name="connsiteX3" fmla="*/ 1191686 w 5010323"/>
              <a:gd name="connsiteY3" fmla="*/ 4340462 h 5184689"/>
              <a:gd name="connsiteX4" fmla="*/ 975526 w 5010323"/>
              <a:gd name="connsiteY4" fmla="*/ 4880935 h 5184689"/>
              <a:gd name="connsiteX5" fmla="*/ 714333 w 5010323"/>
              <a:gd name="connsiteY5" fmla="*/ 5070100 h 5184689"/>
              <a:gd name="connsiteX6" fmla="*/ 245988 w 5010323"/>
              <a:gd name="connsiteY6" fmla="*/ 5178195 h 5184689"/>
              <a:gd name="connsiteX7" fmla="*/ 5010318 w 5010323"/>
              <a:gd name="connsiteY7" fmla="*/ 5168997 h 5184689"/>
              <a:gd name="connsiteX8" fmla="*/ 4992865 w 5010323"/>
              <a:gd name="connsiteY8" fmla="*/ 16489 h 5184689"/>
              <a:gd name="connsiteX9" fmla="*/ 1587978 w 5010323"/>
              <a:gd name="connsiteY9" fmla="*/ 16679 h 5184689"/>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587978 w 5010323"/>
              <a:gd name="connsiteY0" fmla="*/ 5727 h 5173737"/>
              <a:gd name="connsiteX1" fmla="*/ 1320435 w 5010323"/>
              <a:gd name="connsiteY1" fmla="*/ 288146 h 5173737"/>
              <a:gd name="connsiteX2" fmla="*/ 1194861 w 5010323"/>
              <a:gd name="connsiteY2" fmla="*/ 718829 h 5173737"/>
              <a:gd name="connsiteX3" fmla="*/ 1191686 w 5010323"/>
              <a:gd name="connsiteY3" fmla="*/ 4329510 h 5173737"/>
              <a:gd name="connsiteX4" fmla="*/ 975526 w 5010323"/>
              <a:gd name="connsiteY4" fmla="*/ 4869983 h 5173737"/>
              <a:gd name="connsiteX5" fmla="*/ 714333 w 5010323"/>
              <a:gd name="connsiteY5" fmla="*/ 5059148 h 5173737"/>
              <a:gd name="connsiteX6" fmla="*/ 245988 w 5010323"/>
              <a:gd name="connsiteY6" fmla="*/ 5167243 h 5173737"/>
              <a:gd name="connsiteX7" fmla="*/ 5010318 w 5010323"/>
              <a:gd name="connsiteY7" fmla="*/ 5158045 h 5173737"/>
              <a:gd name="connsiteX8" fmla="*/ 4992865 w 5010323"/>
              <a:gd name="connsiteY8" fmla="*/ 5537 h 5173737"/>
              <a:gd name="connsiteX9" fmla="*/ 1587978 w 5010323"/>
              <a:gd name="connsiteY9" fmla="*/ 5727 h 5173737"/>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632078 w 5010323"/>
              <a:gd name="connsiteY0" fmla="*/ 61921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632078 w 5010323"/>
              <a:gd name="connsiteY9" fmla="*/ 61921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0339 w 5010323"/>
              <a:gd name="connsiteY0" fmla="*/ 9009 h 5168200"/>
              <a:gd name="connsiteX1" fmla="*/ 1320435 w 5010323"/>
              <a:gd name="connsiteY1" fmla="*/ 282609 h 5168200"/>
              <a:gd name="connsiteX2" fmla="*/ 1194861 w 5010323"/>
              <a:gd name="connsiteY2" fmla="*/ 713292 h 5168200"/>
              <a:gd name="connsiteX3" fmla="*/ 1191686 w 5010323"/>
              <a:gd name="connsiteY3" fmla="*/ 4323973 h 5168200"/>
              <a:gd name="connsiteX4" fmla="*/ 975526 w 5010323"/>
              <a:gd name="connsiteY4" fmla="*/ 4864446 h 5168200"/>
              <a:gd name="connsiteX5" fmla="*/ 714333 w 5010323"/>
              <a:gd name="connsiteY5" fmla="*/ 5053611 h 5168200"/>
              <a:gd name="connsiteX6" fmla="*/ 245988 w 5010323"/>
              <a:gd name="connsiteY6" fmla="*/ 5161706 h 5168200"/>
              <a:gd name="connsiteX7" fmla="*/ 5010318 w 5010323"/>
              <a:gd name="connsiteY7" fmla="*/ 5152508 h 5168200"/>
              <a:gd name="connsiteX8" fmla="*/ 4992865 w 5010323"/>
              <a:gd name="connsiteY8" fmla="*/ 0 h 5168200"/>
              <a:gd name="connsiteX9" fmla="*/ 1570339 w 5010323"/>
              <a:gd name="connsiteY9" fmla="*/ 9009 h 5168200"/>
              <a:gd name="connsiteX0" fmla="*/ 1575440 w 5015424"/>
              <a:gd name="connsiteY0" fmla="*/ 9009 h 5168200"/>
              <a:gd name="connsiteX1" fmla="*/ 1325536 w 5015424"/>
              <a:gd name="connsiteY1" fmla="*/ 282609 h 5168200"/>
              <a:gd name="connsiteX2" fmla="*/ 1199962 w 5015424"/>
              <a:gd name="connsiteY2" fmla="*/ 713292 h 5168200"/>
              <a:gd name="connsiteX3" fmla="*/ 1196787 w 5015424"/>
              <a:gd name="connsiteY3" fmla="*/ 4323973 h 5168200"/>
              <a:gd name="connsiteX4" fmla="*/ 719434 w 5015424"/>
              <a:gd name="connsiteY4" fmla="*/ 5053611 h 5168200"/>
              <a:gd name="connsiteX5" fmla="*/ 251089 w 5015424"/>
              <a:gd name="connsiteY5" fmla="*/ 5161706 h 5168200"/>
              <a:gd name="connsiteX6" fmla="*/ 5015419 w 5015424"/>
              <a:gd name="connsiteY6" fmla="*/ 5152508 h 5168200"/>
              <a:gd name="connsiteX7" fmla="*/ 4997966 w 5015424"/>
              <a:gd name="connsiteY7" fmla="*/ 0 h 5168200"/>
              <a:gd name="connsiteX8" fmla="*/ 1575440 w 5015424"/>
              <a:gd name="connsiteY8" fmla="*/ 9009 h 5168200"/>
              <a:gd name="connsiteX0" fmla="*/ 1541505 w 4981489"/>
              <a:gd name="connsiteY0" fmla="*/ 9009 h 5174671"/>
              <a:gd name="connsiteX1" fmla="*/ 1291601 w 4981489"/>
              <a:gd name="connsiteY1" fmla="*/ 282609 h 5174671"/>
              <a:gd name="connsiteX2" fmla="*/ 1166027 w 4981489"/>
              <a:gd name="connsiteY2" fmla="*/ 713292 h 5174671"/>
              <a:gd name="connsiteX3" fmla="*/ 1162852 w 4981489"/>
              <a:gd name="connsiteY3" fmla="*/ 4323973 h 5174671"/>
              <a:gd name="connsiteX4" fmla="*/ 844257 w 4981489"/>
              <a:gd name="connsiteY4" fmla="*/ 4965424 h 5174671"/>
              <a:gd name="connsiteX5" fmla="*/ 217154 w 4981489"/>
              <a:gd name="connsiteY5" fmla="*/ 5161706 h 5174671"/>
              <a:gd name="connsiteX6" fmla="*/ 4981484 w 4981489"/>
              <a:gd name="connsiteY6" fmla="*/ 5152508 h 5174671"/>
              <a:gd name="connsiteX7" fmla="*/ 4964031 w 4981489"/>
              <a:gd name="connsiteY7" fmla="*/ 0 h 5174671"/>
              <a:gd name="connsiteX8" fmla="*/ 1541505 w 4981489"/>
              <a:gd name="connsiteY8" fmla="*/ 9009 h 5174671"/>
              <a:gd name="connsiteX0" fmla="*/ 1324351 w 4764335"/>
              <a:gd name="connsiteY0" fmla="*/ 9009 h 5174671"/>
              <a:gd name="connsiteX1" fmla="*/ 1074447 w 4764335"/>
              <a:gd name="connsiteY1" fmla="*/ 282609 h 5174671"/>
              <a:gd name="connsiteX2" fmla="*/ 948873 w 4764335"/>
              <a:gd name="connsiteY2" fmla="*/ 713292 h 5174671"/>
              <a:gd name="connsiteX3" fmla="*/ 945698 w 4764335"/>
              <a:gd name="connsiteY3" fmla="*/ 4323973 h 5174671"/>
              <a:gd name="connsiteX4" fmla="*/ 627103 w 4764335"/>
              <a:gd name="connsiteY4" fmla="*/ 4965424 h 5174671"/>
              <a:gd name="connsiteX5" fmla="*/ 0 w 4764335"/>
              <a:gd name="connsiteY5" fmla="*/ 5161706 h 5174671"/>
              <a:gd name="connsiteX6" fmla="*/ 4764330 w 4764335"/>
              <a:gd name="connsiteY6" fmla="*/ 5152508 h 5174671"/>
              <a:gd name="connsiteX7" fmla="*/ 4746877 w 4764335"/>
              <a:gd name="connsiteY7" fmla="*/ 0 h 5174671"/>
              <a:gd name="connsiteX8" fmla="*/ 1324351 w 4764335"/>
              <a:gd name="connsiteY8" fmla="*/ 9009 h 5174671"/>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627103 w 4764335"/>
              <a:gd name="connsiteY4" fmla="*/ 4965424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45698 w 4764335"/>
              <a:gd name="connsiteY3" fmla="*/ 4323973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583004 w 4764335"/>
              <a:gd name="connsiteY4" fmla="*/ 499188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5"/>
              <a:gd name="connsiteY0" fmla="*/ 9009 h 5161706"/>
              <a:gd name="connsiteX1" fmla="*/ 1074447 w 4764335"/>
              <a:gd name="connsiteY1" fmla="*/ 282609 h 5161706"/>
              <a:gd name="connsiteX2" fmla="*/ 948873 w 4764335"/>
              <a:gd name="connsiteY2" fmla="*/ 713292 h 5161706"/>
              <a:gd name="connsiteX3" fmla="*/ 954518 w 4764335"/>
              <a:gd name="connsiteY3" fmla="*/ 4165237 h 5161706"/>
              <a:gd name="connsiteX4" fmla="*/ 724121 w 4764335"/>
              <a:gd name="connsiteY4" fmla="*/ 4859600 h 5161706"/>
              <a:gd name="connsiteX5" fmla="*/ 0 w 4764335"/>
              <a:gd name="connsiteY5" fmla="*/ 5161706 h 5161706"/>
              <a:gd name="connsiteX6" fmla="*/ 4764330 w 4764335"/>
              <a:gd name="connsiteY6" fmla="*/ 5152508 h 5161706"/>
              <a:gd name="connsiteX7" fmla="*/ 4746877 w 4764335"/>
              <a:gd name="connsiteY7" fmla="*/ 0 h 5161706"/>
              <a:gd name="connsiteX8" fmla="*/ 1324351 w 4764335"/>
              <a:gd name="connsiteY8" fmla="*/ 9009 h 5161706"/>
              <a:gd name="connsiteX0" fmla="*/ 1324351 w 4764330"/>
              <a:gd name="connsiteY0" fmla="*/ 25 h 5152722"/>
              <a:gd name="connsiteX1" fmla="*/ 1074447 w 4764330"/>
              <a:gd name="connsiteY1" fmla="*/ 273625 h 5152722"/>
              <a:gd name="connsiteX2" fmla="*/ 948873 w 4764330"/>
              <a:gd name="connsiteY2" fmla="*/ 704308 h 5152722"/>
              <a:gd name="connsiteX3" fmla="*/ 954518 w 4764330"/>
              <a:gd name="connsiteY3" fmla="*/ 4156253 h 5152722"/>
              <a:gd name="connsiteX4" fmla="*/ 724121 w 4764330"/>
              <a:gd name="connsiteY4" fmla="*/ 4850616 h 5152722"/>
              <a:gd name="connsiteX5" fmla="*/ 0 w 4764330"/>
              <a:gd name="connsiteY5" fmla="*/ 5152722 h 5152722"/>
              <a:gd name="connsiteX6" fmla="*/ 4764330 w 4764330"/>
              <a:gd name="connsiteY6" fmla="*/ 5143524 h 5152722"/>
              <a:gd name="connsiteX7" fmla="*/ 4649859 w 4764330"/>
              <a:gd name="connsiteY7" fmla="*/ 246758 h 5152722"/>
              <a:gd name="connsiteX8" fmla="*/ 1324351 w 4764330"/>
              <a:gd name="connsiteY8" fmla="*/ 25 h 5152722"/>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2 h 5152719"/>
              <a:gd name="connsiteX1" fmla="*/ 1074447 w 4764330"/>
              <a:gd name="connsiteY1" fmla="*/ 273622 h 5152719"/>
              <a:gd name="connsiteX2" fmla="*/ 948873 w 4764330"/>
              <a:gd name="connsiteY2" fmla="*/ 704305 h 5152719"/>
              <a:gd name="connsiteX3" fmla="*/ 954518 w 4764330"/>
              <a:gd name="connsiteY3" fmla="*/ 4156250 h 5152719"/>
              <a:gd name="connsiteX4" fmla="*/ 724121 w 4764330"/>
              <a:gd name="connsiteY4" fmla="*/ 4850613 h 5152719"/>
              <a:gd name="connsiteX5" fmla="*/ 0 w 4764330"/>
              <a:gd name="connsiteY5" fmla="*/ 5152719 h 5152719"/>
              <a:gd name="connsiteX6" fmla="*/ 4764330 w 4764330"/>
              <a:gd name="connsiteY6" fmla="*/ 5143521 h 5152719"/>
              <a:gd name="connsiteX7" fmla="*/ 4649859 w 4764330"/>
              <a:gd name="connsiteY7" fmla="*/ 246755 h 5152719"/>
              <a:gd name="connsiteX8" fmla="*/ 1324351 w 4764330"/>
              <a:gd name="connsiteY8" fmla="*/ 22 h 5152719"/>
              <a:gd name="connsiteX0" fmla="*/ 1324351 w 4764330"/>
              <a:gd name="connsiteY0" fmla="*/ 24 h 5152721"/>
              <a:gd name="connsiteX1" fmla="*/ 1074447 w 4764330"/>
              <a:gd name="connsiteY1" fmla="*/ 273624 h 5152721"/>
              <a:gd name="connsiteX2" fmla="*/ 948873 w 4764330"/>
              <a:gd name="connsiteY2" fmla="*/ 704307 h 5152721"/>
              <a:gd name="connsiteX3" fmla="*/ 954518 w 4764330"/>
              <a:gd name="connsiteY3" fmla="*/ 4156252 h 5152721"/>
              <a:gd name="connsiteX4" fmla="*/ 724121 w 4764330"/>
              <a:gd name="connsiteY4" fmla="*/ 4850615 h 5152721"/>
              <a:gd name="connsiteX5" fmla="*/ 0 w 4764330"/>
              <a:gd name="connsiteY5" fmla="*/ 5152721 h 5152721"/>
              <a:gd name="connsiteX6" fmla="*/ 4764330 w 4764330"/>
              <a:gd name="connsiteY6" fmla="*/ 5143523 h 5152721"/>
              <a:gd name="connsiteX7" fmla="*/ 4649859 w 4764330"/>
              <a:gd name="connsiteY7" fmla="*/ 246757 h 5152721"/>
              <a:gd name="connsiteX8" fmla="*/ 1324351 w 4764330"/>
              <a:gd name="connsiteY8" fmla="*/ 24 h 5152721"/>
              <a:gd name="connsiteX0" fmla="*/ 1324351 w 4764330"/>
              <a:gd name="connsiteY0" fmla="*/ 27 h 5152724"/>
              <a:gd name="connsiteX1" fmla="*/ 1074447 w 4764330"/>
              <a:gd name="connsiteY1" fmla="*/ 273627 h 5152724"/>
              <a:gd name="connsiteX2" fmla="*/ 948873 w 4764330"/>
              <a:gd name="connsiteY2" fmla="*/ 704310 h 5152724"/>
              <a:gd name="connsiteX3" fmla="*/ 954518 w 4764330"/>
              <a:gd name="connsiteY3" fmla="*/ 4156255 h 5152724"/>
              <a:gd name="connsiteX4" fmla="*/ 724121 w 4764330"/>
              <a:gd name="connsiteY4" fmla="*/ 4850618 h 5152724"/>
              <a:gd name="connsiteX5" fmla="*/ 0 w 4764330"/>
              <a:gd name="connsiteY5" fmla="*/ 5152724 h 5152724"/>
              <a:gd name="connsiteX6" fmla="*/ 4764330 w 4764330"/>
              <a:gd name="connsiteY6" fmla="*/ 5143526 h 5152724"/>
              <a:gd name="connsiteX7" fmla="*/ 4649859 w 4764330"/>
              <a:gd name="connsiteY7" fmla="*/ 246760 h 5152724"/>
              <a:gd name="connsiteX8" fmla="*/ 1324351 w 4764330"/>
              <a:gd name="connsiteY8" fmla="*/ 27 h 5152724"/>
              <a:gd name="connsiteX0" fmla="*/ 1324351 w 4764336"/>
              <a:gd name="connsiteY0" fmla="*/ 1190 h 5153887"/>
              <a:gd name="connsiteX1" fmla="*/ 1074447 w 4764336"/>
              <a:gd name="connsiteY1" fmla="*/ 274790 h 5153887"/>
              <a:gd name="connsiteX2" fmla="*/ 948873 w 4764336"/>
              <a:gd name="connsiteY2" fmla="*/ 705473 h 5153887"/>
              <a:gd name="connsiteX3" fmla="*/ 954518 w 4764336"/>
              <a:gd name="connsiteY3" fmla="*/ 4157418 h 5153887"/>
              <a:gd name="connsiteX4" fmla="*/ 724121 w 4764336"/>
              <a:gd name="connsiteY4" fmla="*/ 4851781 h 5153887"/>
              <a:gd name="connsiteX5" fmla="*/ 0 w 4764336"/>
              <a:gd name="connsiteY5" fmla="*/ 5153887 h 5153887"/>
              <a:gd name="connsiteX6" fmla="*/ 4764330 w 4764336"/>
              <a:gd name="connsiteY6" fmla="*/ 5144689 h 5153887"/>
              <a:gd name="connsiteX7" fmla="*/ 4754634 w 4764336"/>
              <a:gd name="connsiteY7" fmla="*/ 6623 h 5153887"/>
              <a:gd name="connsiteX8" fmla="*/ 1324351 w 4764336"/>
              <a:gd name="connsiteY8" fmla="*/ 1190 h 5153887"/>
              <a:gd name="connsiteX0" fmla="*/ 1324351 w 4764334"/>
              <a:gd name="connsiteY0" fmla="*/ 8888 h 5161585"/>
              <a:gd name="connsiteX1" fmla="*/ 1074447 w 4764334"/>
              <a:gd name="connsiteY1" fmla="*/ 282488 h 5161585"/>
              <a:gd name="connsiteX2" fmla="*/ 948873 w 4764334"/>
              <a:gd name="connsiteY2" fmla="*/ 713171 h 5161585"/>
              <a:gd name="connsiteX3" fmla="*/ 954518 w 4764334"/>
              <a:gd name="connsiteY3" fmla="*/ 4165116 h 5161585"/>
              <a:gd name="connsiteX4" fmla="*/ 724121 w 4764334"/>
              <a:gd name="connsiteY4" fmla="*/ 4859479 h 5161585"/>
              <a:gd name="connsiteX5" fmla="*/ 0 w 4764334"/>
              <a:gd name="connsiteY5" fmla="*/ 5161585 h 5161585"/>
              <a:gd name="connsiteX6" fmla="*/ 4764330 w 4764334"/>
              <a:gd name="connsiteY6" fmla="*/ 5152387 h 5161585"/>
              <a:gd name="connsiteX7" fmla="*/ 4751459 w 4764334"/>
              <a:gd name="connsiteY7" fmla="*/ 1621 h 5161585"/>
              <a:gd name="connsiteX8" fmla="*/ 1324351 w 4764334"/>
              <a:gd name="connsiteY8" fmla="*/ 8888 h 5161585"/>
              <a:gd name="connsiteX0" fmla="*/ 1324351 w 4764334"/>
              <a:gd name="connsiteY0" fmla="*/ 1191 h 5153888"/>
              <a:gd name="connsiteX1" fmla="*/ 1074447 w 4764334"/>
              <a:gd name="connsiteY1" fmla="*/ 274791 h 5153888"/>
              <a:gd name="connsiteX2" fmla="*/ 948873 w 4764334"/>
              <a:gd name="connsiteY2" fmla="*/ 705474 h 5153888"/>
              <a:gd name="connsiteX3" fmla="*/ 954518 w 4764334"/>
              <a:gd name="connsiteY3" fmla="*/ 4157419 h 5153888"/>
              <a:gd name="connsiteX4" fmla="*/ 724121 w 4764334"/>
              <a:gd name="connsiteY4" fmla="*/ 4851782 h 5153888"/>
              <a:gd name="connsiteX5" fmla="*/ 0 w 4764334"/>
              <a:gd name="connsiteY5" fmla="*/ 5153888 h 5153888"/>
              <a:gd name="connsiteX6" fmla="*/ 4764330 w 4764334"/>
              <a:gd name="connsiteY6" fmla="*/ 5144690 h 5153888"/>
              <a:gd name="connsiteX7" fmla="*/ 4751459 w 4764334"/>
              <a:gd name="connsiteY7" fmla="*/ 6624 h 5153888"/>
              <a:gd name="connsiteX8" fmla="*/ 1324351 w 4764334"/>
              <a:gd name="connsiteY8" fmla="*/ 1191 h 5153888"/>
              <a:gd name="connsiteX0" fmla="*/ 1324351 w 4764336"/>
              <a:gd name="connsiteY0" fmla="*/ 6182 h 5158879"/>
              <a:gd name="connsiteX1" fmla="*/ 1074447 w 4764336"/>
              <a:gd name="connsiteY1" fmla="*/ 279782 h 5158879"/>
              <a:gd name="connsiteX2" fmla="*/ 948873 w 4764336"/>
              <a:gd name="connsiteY2" fmla="*/ 710465 h 5158879"/>
              <a:gd name="connsiteX3" fmla="*/ 954518 w 4764336"/>
              <a:gd name="connsiteY3" fmla="*/ 4162410 h 5158879"/>
              <a:gd name="connsiteX4" fmla="*/ 724121 w 4764336"/>
              <a:gd name="connsiteY4" fmla="*/ 4856773 h 5158879"/>
              <a:gd name="connsiteX5" fmla="*/ 0 w 4764336"/>
              <a:gd name="connsiteY5" fmla="*/ 5158879 h 5158879"/>
              <a:gd name="connsiteX6" fmla="*/ 4764330 w 4764336"/>
              <a:gd name="connsiteY6" fmla="*/ 5149681 h 5158879"/>
              <a:gd name="connsiteX7" fmla="*/ 4754634 w 4764336"/>
              <a:gd name="connsiteY7" fmla="*/ 2090 h 5158879"/>
              <a:gd name="connsiteX8" fmla="*/ 1324351 w 4764336"/>
              <a:gd name="connsiteY8" fmla="*/ 6182 h 5158879"/>
              <a:gd name="connsiteX0" fmla="*/ 1324351 w 4764331"/>
              <a:gd name="connsiteY0" fmla="*/ 64 h 5152761"/>
              <a:gd name="connsiteX1" fmla="*/ 1074447 w 4764331"/>
              <a:gd name="connsiteY1" fmla="*/ 273664 h 5152761"/>
              <a:gd name="connsiteX2" fmla="*/ 948873 w 4764331"/>
              <a:gd name="connsiteY2" fmla="*/ 704347 h 5152761"/>
              <a:gd name="connsiteX3" fmla="*/ 954518 w 4764331"/>
              <a:gd name="connsiteY3" fmla="*/ 4156292 h 5152761"/>
              <a:gd name="connsiteX4" fmla="*/ 724121 w 4764331"/>
              <a:gd name="connsiteY4" fmla="*/ 4850655 h 5152761"/>
              <a:gd name="connsiteX5" fmla="*/ 0 w 4764331"/>
              <a:gd name="connsiteY5" fmla="*/ 5152761 h 5152761"/>
              <a:gd name="connsiteX6" fmla="*/ 4764330 w 4764331"/>
              <a:gd name="connsiteY6" fmla="*/ 5143563 h 5152761"/>
              <a:gd name="connsiteX7" fmla="*/ 4729234 w 4764331"/>
              <a:gd name="connsiteY7" fmla="*/ 107097 h 5152761"/>
              <a:gd name="connsiteX8" fmla="*/ 1324351 w 4764331"/>
              <a:gd name="connsiteY8" fmla="*/ 64 h 5152761"/>
              <a:gd name="connsiteX0" fmla="*/ 1324351 w 4764331"/>
              <a:gd name="connsiteY0" fmla="*/ 201 h 5152898"/>
              <a:gd name="connsiteX1" fmla="*/ 1074447 w 4764331"/>
              <a:gd name="connsiteY1" fmla="*/ 273801 h 5152898"/>
              <a:gd name="connsiteX2" fmla="*/ 948873 w 4764331"/>
              <a:gd name="connsiteY2" fmla="*/ 704484 h 5152898"/>
              <a:gd name="connsiteX3" fmla="*/ 954518 w 4764331"/>
              <a:gd name="connsiteY3" fmla="*/ 4156429 h 5152898"/>
              <a:gd name="connsiteX4" fmla="*/ 724121 w 4764331"/>
              <a:gd name="connsiteY4" fmla="*/ 4850792 h 5152898"/>
              <a:gd name="connsiteX5" fmla="*/ 0 w 4764331"/>
              <a:gd name="connsiteY5" fmla="*/ 5152898 h 5152898"/>
              <a:gd name="connsiteX6" fmla="*/ 4764330 w 4764331"/>
              <a:gd name="connsiteY6" fmla="*/ 5143700 h 5152898"/>
              <a:gd name="connsiteX7" fmla="*/ 4722884 w 4764331"/>
              <a:gd name="connsiteY7" fmla="*/ 34209 h 5152898"/>
              <a:gd name="connsiteX8" fmla="*/ 1324351 w 4764331"/>
              <a:gd name="connsiteY8" fmla="*/ 201 h 5152898"/>
              <a:gd name="connsiteX0" fmla="*/ 1324351 w 4764334"/>
              <a:gd name="connsiteY0" fmla="*/ 2084 h 5154781"/>
              <a:gd name="connsiteX1" fmla="*/ 1074447 w 4764334"/>
              <a:gd name="connsiteY1" fmla="*/ 275684 h 5154781"/>
              <a:gd name="connsiteX2" fmla="*/ 948873 w 4764334"/>
              <a:gd name="connsiteY2" fmla="*/ 706367 h 5154781"/>
              <a:gd name="connsiteX3" fmla="*/ 954518 w 4764334"/>
              <a:gd name="connsiteY3" fmla="*/ 4158312 h 5154781"/>
              <a:gd name="connsiteX4" fmla="*/ 724121 w 4764334"/>
              <a:gd name="connsiteY4" fmla="*/ 4852675 h 5154781"/>
              <a:gd name="connsiteX5" fmla="*/ 0 w 4764334"/>
              <a:gd name="connsiteY5" fmla="*/ 5154781 h 5154781"/>
              <a:gd name="connsiteX6" fmla="*/ 4764330 w 4764334"/>
              <a:gd name="connsiteY6" fmla="*/ 5145583 h 5154781"/>
              <a:gd name="connsiteX7" fmla="*/ 4751459 w 4764334"/>
              <a:gd name="connsiteY7" fmla="*/ 4342 h 5154781"/>
              <a:gd name="connsiteX8" fmla="*/ 1324351 w 4764334"/>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460"/>
              <a:gd name="connsiteY0" fmla="*/ 2084 h 5154781"/>
              <a:gd name="connsiteX1" fmla="*/ 1074447 w 4751460"/>
              <a:gd name="connsiteY1" fmla="*/ 275684 h 5154781"/>
              <a:gd name="connsiteX2" fmla="*/ 948873 w 4751460"/>
              <a:gd name="connsiteY2" fmla="*/ 706367 h 5154781"/>
              <a:gd name="connsiteX3" fmla="*/ 954518 w 4751460"/>
              <a:gd name="connsiteY3" fmla="*/ 4158312 h 5154781"/>
              <a:gd name="connsiteX4" fmla="*/ 724121 w 4751460"/>
              <a:gd name="connsiteY4" fmla="*/ 4852675 h 5154781"/>
              <a:gd name="connsiteX5" fmla="*/ 0 w 4751460"/>
              <a:gd name="connsiteY5" fmla="*/ 5154781 h 5154781"/>
              <a:gd name="connsiteX6" fmla="*/ 4510330 w 4751460"/>
              <a:gd name="connsiteY6" fmla="*/ 4866183 h 5154781"/>
              <a:gd name="connsiteX7" fmla="*/ 4751459 w 4751460"/>
              <a:gd name="connsiteY7" fmla="*/ 4342 h 5154781"/>
              <a:gd name="connsiteX8" fmla="*/ 1324351 w 4751460"/>
              <a:gd name="connsiteY8" fmla="*/ 2084 h 5154781"/>
              <a:gd name="connsiteX0" fmla="*/ 1324351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324351 w 4751691"/>
              <a:gd name="connsiteY8" fmla="*/ 2084 h 5154781"/>
              <a:gd name="connsiteX0" fmla="*/ 1913322 w 4751691"/>
              <a:gd name="connsiteY0" fmla="*/ 2084 h 5154781"/>
              <a:gd name="connsiteX1" fmla="*/ 1074447 w 4751691"/>
              <a:gd name="connsiteY1" fmla="*/ 275684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48873 w 4751691"/>
              <a:gd name="connsiteY2" fmla="*/ 706367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54518 w 4751691"/>
              <a:gd name="connsiteY3" fmla="*/ 415831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913322 w 4751691"/>
              <a:gd name="connsiteY0" fmla="*/ 2084 h 5154781"/>
              <a:gd name="connsiteX1" fmla="*/ 1322919 w 4751691"/>
              <a:gd name="connsiteY1" fmla="*/ 211261 h 5154781"/>
              <a:gd name="connsiteX2" fmla="*/ 976481 w 4751691"/>
              <a:gd name="connsiteY2" fmla="*/ 899636 h 5154781"/>
              <a:gd name="connsiteX3" fmla="*/ 982126 w 4751691"/>
              <a:gd name="connsiteY3" fmla="*/ 4213532 h 5154781"/>
              <a:gd name="connsiteX4" fmla="*/ 724121 w 4751691"/>
              <a:gd name="connsiteY4" fmla="*/ 4852675 h 5154781"/>
              <a:gd name="connsiteX5" fmla="*/ 0 w 4751691"/>
              <a:gd name="connsiteY5" fmla="*/ 5154781 h 5154781"/>
              <a:gd name="connsiteX6" fmla="*/ 4751630 w 4751691"/>
              <a:gd name="connsiteY6" fmla="*/ 5148758 h 5154781"/>
              <a:gd name="connsiteX7" fmla="*/ 4751459 w 4751691"/>
              <a:gd name="connsiteY7" fmla="*/ 4342 h 5154781"/>
              <a:gd name="connsiteX8" fmla="*/ 1913322 w 4751691"/>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153556 w 4181126"/>
              <a:gd name="connsiteY4" fmla="*/ 4852675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89963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752354 w 4181126"/>
              <a:gd name="connsiteY1" fmla="*/ 211261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084 h 5154781"/>
              <a:gd name="connsiteX1" fmla="*/ 651125 w 4181126"/>
              <a:gd name="connsiteY1" fmla="*/ 284888 h 5154781"/>
              <a:gd name="connsiteX2" fmla="*/ 405916 w 4181126"/>
              <a:gd name="connsiteY2" fmla="*/ 1010076 h 5154781"/>
              <a:gd name="connsiteX3" fmla="*/ 411561 w 4181126"/>
              <a:gd name="connsiteY3" fmla="*/ 4213532 h 5154781"/>
              <a:gd name="connsiteX4" fmla="*/ 337609 w 4181126"/>
              <a:gd name="connsiteY4" fmla="*/ 4779049 h 5154781"/>
              <a:gd name="connsiteX5" fmla="*/ 0 w 4181126"/>
              <a:gd name="connsiteY5" fmla="*/ 5154781 h 5154781"/>
              <a:gd name="connsiteX6" fmla="*/ 4181065 w 4181126"/>
              <a:gd name="connsiteY6" fmla="*/ 5148758 h 5154781"/>
              <a:gd name="connsiteX7" fmla="*/ 4180894 w 4181126"/>
              <a:gd name="connsiteY7" fmla="*/ 4342 h 5154781"/>
              <a:gd name="connsiteX8" fmla="*/ 1342757 w 4181126"/>
              <a:gd name="connsiteY8" fmla="*/ 2084 h 5154781"/>
              <a:gd name="connsiteX0" fmla="*/ 1342757 w 4181126"/>
              <a:gd name="connsiteY0" fmla="*/ 2761 h 5155458"/>
              <a:gd name="connsiteX1" fmla="*/ 651125 w 4181126"/>
              <a:gd name="connsiteY1" fmla="*/ 285565 h 5155458"/>
              <a:gd name="connsiteX2" fmla="*/ 405916 w 4181126"/>
              <a:gd name="connsiteY2" fmla="*/ 1010753 h 5155458"/>
              <a:gd name="connsiteX3" fmla="*/ 411561 w 4181126"/>
              <a:gd name="connsiteY3" fmla="*/ 4214209 h 5155458"/>
              <a:gd name="connsiteX4" fmla="*/ 337609 w 4181126"/>
              <a:gd name="connsiteY4" fmla="*/ 4779726 h 5155458"/>
              <a:gd name="connsiteX5" fmla="*/ 0 w 4181126"/>
              <a:gd name="connsiteY5" fmla="*/ 5155458 h 5155458"/>
              <a:gd name="connsiteX6" fmla="*/ 4181065 w 4181126"/>
              <a:gd name="connsiteY6" fmla="*/ 5149435 h 5155458"/>
              <a:gd name="connsiteX7" fmla="*/ 4180894 w 4181126"/>
              <a:gd name="connsiteY7" fmla="*/ 5019 h 5155458"/>
              <a:gd name="connsiteX8" fmla="*/ 1342757 w 4181126"/>
              <a:gd name="connsiteY8" fmla="*/ 2761 h 5155458"/>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4275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42757 w 4181126"/>
              <a:gd name="connsiteY8" fmla="*/ 2085 h 5154782"/>
              <a:gd name="connsiteX0" fmla="*/ 1323707 w 4181126"/>
              <a:gd name="connsiteY0" fmla="*/ 2085 h 5154782"/>
              <a:gd name="connsiteX1" fmla="*/ 651125 w 4181126"/>
              <a:gd name="connsiteY1" fmla="*/ 284889 h 5154782"/>
              <a:gd name="connsiteX2" fmla="*/ 405916 w 4181126"/>
              <a:gd name="connsiteY2" fmla="*/ 9243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51125 w 4181126"/>
              <a:gd name="connsiteY1" fmla="*/ 284889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323707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323707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21353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63382 w 4181126"/>
              <a:gd name="connsiteY0" fmla="*/ 2085 h 5154782"/>
              <a:gd name="connsiteX1" fmla="*/ 641600 w 4181126"/>
              <a:gd name="connsiteY1" fmla="*/ 275364 h 5154782"/>
              <a:gd name="connsiteX2" fmla="*/ 402741 w 4181126"/>
              <a:gd name="connsiteY2" fmla="*/ 886252 h 5154782"/>
              <a:gd name="connsiteX3" fmla="*/ 411561 w 4181126"/>
              <a:gd name="connsiteY3" fmla="*/ 4397683 h 5154782"/>
              <a:gd name="connsiteX4" fmla="*/ 337609 w 4181126"/>
              <a:gd name="connsiteY4" fmla="*/ 4779050 h 5154782"/>
              <a:gd name="connsiteX5" fmla="*/ 0 w 4181126"/>
              <a:gd name="connsiteY5" fmla="*/ 5154782 h 5154782"/>
              <a:gd name="connsiteX6" fmla="*/ 4181065 w 4181126"/>
              <a:gd name="connsiteY6" fmla="*/ 5148759 h 5154782"/>
              <a:gd name="connsiteX7" fmla="*/ 4180894 w 4181126"/>
              <a:gd name="connsiteY7" fmla="*/ 4343 h 5154782"/>
              <a:gd name="connsiteX8" fmla="*/ 1263382 w 4181126"/>
              <a:gd name="connsiteY8" fmla="*/ 2085 h 5154782"/>
              <a:gd name="connsiteX0" fmla="*/ 1272907 w 4190651"/>
              <a:gd name="connsiteY0" fmla="*/ 2085 h 5148759"/>
              <a:gd name="connsiteX1" fmla="*/ 651125 w 4190651"/>
              <a:gd name="connsiteY1" fmla="*/ 275364 h 5148759"/>
              <a:gd name="connsiteX2" fmla="*/ 412266 w 4190651"/>
              <a:gd name="connsiteY2" fmla="*/ 886252 h 5148759"/>
              <a:gd name="connsiteX3" fmla="*/ 421086 w 4190651"/>
              <a:gd name="connsiteY3" fmla="*/ 4397683 h 5148759"/>
              <a:gd name="connsiteX4" fmla="*/ 347134 w 4190651"/>
              <a:gd name="connsiteY4" fmla="*/ 4779050 h 5148759"/>
              <a:gd name="connsiteX5" fmla="*/ 0 w 4190651"/>
              <a:gd name="connsiteY5" fmla="*/ 5148432 h 5148759"/>
              <a:gd name="connsiteX6" fmla="*/ 4190590 w 4190651"/>
              <a:gd name="connsiteY6" fmla="*/ 5148759 h 5148759"/>
              <a:gd name="connsiteX7" fmla="*/ 4190419 w 4190651"/>
              <a:gd name="connsiteY7" fmla="*/ 4343 h 5148759"/>
              <a:gd name="connsiteX8" fmla="*/ 1272907 w 4190651"/>
              <a:gd name="connsiteY8" fmla="*/ 2085 h 5148759"/>
              <a:gd name="connsiteX0" fmla="*/ 1272930 w 4190674"/>
              <a:gd name="connsiteY0" fmla="*/ 2085 h 5148759"/>
              <a:gd name="connsiteX1" fmla="*/ 651148 w 4190674"/>
              <a:gd name="connsiteY1" fmla="*/ 275364 h 5148759"/>
              <a:gd name="connsiteX2" fmla="*/ 412289 w 4190674"/>
              <a:gd name="connsiteY2" fmla="*/ 886252 h 5148759"/>
              <a:gd name="connsiteX3" fmla="*/ 421109 w 4190674"/>
              <a:gd name="connsiteY3" fmla="*/ 4397683 h 5148759"/>
              <a:gd name="connsiteX4" fmla="*/ 347157 w 4190674"/>
              <a:gd name="connsiteY4" fmla="*/ 4779050 h 5148759"/>
              <a:gd name="connsiteX5" fmla="*/ 23 w 4190674"/>
              <a:gd name="connsiteY5" fmla="*/ 5148432 h 5148759"/>
              <a:gd name="connsiteX6" fmla="*/ 4190613 w 4190674"/>
              <a:gd name="connsiteY6" fmla="*/ 5148759 h 5148759"/>
              <a:gd name="connsiteX7" fmla="*/ 4190442 w 4190674"/>
              <a:gd name="connsiteY7" fmla="*/ 4343 h 5148759"/>
              <a:gd name="connsiteX8" fmla="*/ 1272930 w 4190674"/>
              <a:gd name="connsiteY8" fmla="*/ 2085 h 5148759"/>
              <a:gd name="connsiteX0" fmla="*/ 1272932 w 4190676"/>
              <a:gd name="connsiteY0" fmla="*/ 2085 h 5148759"/>
              <a:gd name="connsiteX1" fmla="*/ 651150 w 4190676"/>
              <a:gd name="connsiteY1" fmla="*/ 275364 h 5148759"/>
              <a:gd name="connsiteX2" fmla="*/ 412291 w 4190676"/>
              <a:gd name="connsiteY2" fmla="*/ 886252 h 5148759"/>
              <a:gd name="connsiteX3" fmla="*/ 421111 w 4190676"/>
              <a:gd name="connsiteY3" fmla="*/ 4397683 h 5148759"/>
              <a:gd name="connsiteX4" fmla="*/ 347159 w 4190676"/>
              <a:gd name="connsiteY4" fmla="*/ 4779050 h 5148759"/>
              <a:gd name="connsiteX5" fmla="*/ 25 w 4190676"/>
              <a:gd name="connsiteY5" fmla="*/ 5148432 h 5148759"/>
              <a:gd name="connsiteX6" fmla="*/ 4190615 w 4190676"/>
              <a:gd name="connsiteY6" fmla="*/ 5148759 h 5148759"/>
              <a:gd name="connsiteX7" fmla="*/ 4190444 w 4190676"/>
              <a:gd name="connsiteY7" fmla="*/ 4343 h 5148759"/>
              <a:gd name="connsiteX8" fmla="*/ 1272932 w 4190676"/>
              <a:gd name="connsiteY8" fmla="*/ 2085 h 5148759"/>
              <a:gd name="connsiteX0" fmla="*/ 1272935 w 4190679"/>
              <a:gd name="connsiteY0" fmla="*/ 2085 h 5148759"/>
              <a:gd name="connsiteX1" fmla="*/ 651153 w 4190679"/>
              <a:gd name="connsiteY1" fmla="*/ 275364 h 5148759"/>
              <a:gd name="connsiteX2" fmla="*/ 412294 w 4190679"/>
              <a:gd name="connsiteY2" fmla="*/ 886252 h 5148759"/>
              <a:gd name="connsiteX3" fmla="*/ 421114 w 4190679"/>
              <a:gd name="connsiteY3" fmla="*/ 4397683 h 5148759"/>
              <a:gd name="connsiteX4" fmla="*/ 312237 w 4190679"/>
              <a:gd name="connsiteY4" fmla="*/ 4842550 h 5148759"/>
              <a:gd name="connsiteX5" fmla="*/ 28 w 4190679"/>
              <a:gd name="connsiteY5" fmla="*/ 5148432 h 5148759"/>
              <a:gd name="connsiteX6" fmla="*/ 4190618 w 4190679"/>
              <a:gd name="connsiteY6" fmla="*/ 5148759 h 5148759"/>
              <a:gd name="connsiteX7" fmla="*/ 4190447 w 4190679"/>
              <a:gd name="connsiteY7" fmla="*/ 4343 h 5148759"/>
              <a:gd name="connsiteX8" fmla="*/ 1272935 w 4190679"/>
              <a:gd name="connsiteY8" fmla="*/ 2085 h 5148759"/>
              <a:gd name="connsiteX0" fmla="*/ 1272941 w 4190685"/>
              <a:gd name="connsiteY0" fmla="*/ 2085 h 5148759"/>
              <a:gd name="connsiteX1" fmla="*/ 651159 w 4190685"/>
              <a:gd name="connsiteY1" fmla="*/ 275364 h 5148759"/>
              <a:gd name="connsiteX2" fmla="*/ 412300 w 4190685"/>
              <a:gd name="connsiteY2" fmla="*/ 886252 h 5148759"/>
              <a:gd name="connsiteX3" fmla="*/ 421120 w 4190685"/>
              <a:gd name="connsiteY3" fmla="*/ 4397683 h 5148759"/>
              <a:gd name="connsiteX4" fmla="*/ 312243 w 4190685"/>
              <a:gd name="connsiteY4" fmla="*/ 4842550 h 5148759"/>
              <a:gd name="connsiteX5" fmla="*/ 34 w 4190685"/>
              <a:gd name="connsiteY5" fmla="*/ 5148432 h 5148759"/>
              <a:gd name="connsiteX6" fmla="*/ 4190624 w 4190685"/>
              <a:gd name="connsiteY6" fmla="*/ 5148759 h 5148759"/>
              <a:gd name="connsiteX7" fmla="*/ 4190453 w 4190685"/>
              <a:gd name="connsiteY7" fmla="*/ 4343 h 5148759"/>
              <a:gd name="connsiteX8" fmla="*/ 1272941 w 4190685"/>
              <a:gd name="connsiteY8" fmla="*/ 2085 h 5148759"/>
              <a:gd name="connsiteX0" fmla="*/ 2475251 w 5392935"/>
              <a:gd name="connsiteY0" fmla="*/ 12 h 5146687"/>
              <a:gd name="connsiteX1" fmla="*/ 1853469 w 5392935"/>
              <a:gd name="connsiteY1" fmla="*/ 273291 h 5146687"/>
              <a:gd name="connsiteX2" fmla="*/ 1614610 w 5392935"/>
              <a:gd name="connsiteY2" fmla="*/ 884179 h 5146687"/>
              <a:gd name="connsiteX3" fmla="*/ 1623430 w 5392935"/>
              <a:gd name="connsiteY3" fmla="*/ 4395610 h 5146687"/>
              <a:gd name="connsiteX4" fmla="*/ 1514553 w 5392935"/>
              <a:gd name="connsiteY4" fmla="*/ 4840477 h 5146687"/>
              <a:gd name="connsiteX5" fmla="*/ 1202344 w 5392935"/>
              <a:gd name="connsiteY5" fmla="*/ 5146359 h 5146687"/>
              <a:gd name="connsiteX6" fmla="*/ 5392934 w 5392935"/>
              <a:gd name="connsiteY6" fmla="*/ 5146686 h 5146687"/>
              <a:gd name="connsiteX7" fmla="*/ 0 w 5392935"/>
              <a:gd name="connsiteY7" fmla="*/ 572875 h 5146687"/>
              <a:gd name="connsiteX8" fmla="*/ 2475251 w 5392935"/>
              <a:gd name="connsiteY8" fmla="*/ 12 h 5146687"/>
              <a:gd name="connsiteX0" fmla="*/ 6018106 w 6018106"/>
              <a:gd name="connsiteY0" fmla="*/ 12 h 5146359"/>
              <a:gd name="connsiteX1" fmla="*/ 5396324 w 6018106"/>
              <a:gd name="connsiteY1" fmla="*/ 273291 h 5146359"/>
              <a:gd name="connsiteX2" fmla="*/ 5157465 w 6018106"/>
              <a:gd name="connsiteY2" fmla="*/ 884179 h 5146359"/>
              <a:gd name="connsiteX3" fmla="*/ 5166285 w 6018106"/>
              <a:gd name="connsiteY3" fmla="*/ 4395610 h 5146359"/>
              <a:gd name="connsiteX4" fmla="*/ 5057408 w 6018106"/>
              <a:gd name="connsiteY4" fmla="*/ 4840477 h 5146359"/>
              <a:gd name="connsiteX5" fmla="*/ 4745199 w 6018106"/>
              <a:gd name="connsiteY5" fmla="*/ 5146359 h 5146359"/>
              <a:gd name="connsiteX6" fmla="*/ 0 w 6018106"/>
              <a:gd name="connsiteY6" fmla="*/ 4990230 h 5146359"/>
              <a:gd name="connsiteX7" fmla="*/ 3542855 w 6018106"/>
              <a:gd name="connsiteY7" fmla="*/ 572875 h 5146359"/>
              <a:gd name="connsiteX8" fmla="*/ 6018106 w 6018106"/>
              <a:gd name="connsiteY8" fmla="*/ 12 h 5146359"/>
              <a:gd name="connsiteX0" fmla="*/ 6018396 w 6018396"/>
              <a:gd name="connsiteY0" fmla="*/ 38 h 5146385"/>
              <a:gd name="connsiteX1" fmla="*/ 5396614 w 6018396"/>
              <a:gd name="connsiteY1" fmla="*/ 273317 h 5146385"/>
              <a:gd name="connsiteX2" fmla="*/ 5157755 w 6018396"/>
              <a:gd name="connsiteY2" fmla="*/ 884205 h 5146385"/>
              <a:gd name="connsiteX3" fmla="*/ 5166575 w 6018396"/>
              <a:gd name="connsiteY3" fmla="*/ 4395636 h 5146385"/>
              <a:gd name="connsiteX4" fmla="*/ 5057698 w 6018396"/>
              <a:gd name="connsiteY4" fmla="*/ 4840503 h 5146385"/>
              <a:gd name="connsiteX5" fmla="*/ 4745489 w 6018396"/>
              <a:gd name="connsiteY5" fmla="*/ 5146385 h 5146385"/>
              <a:gd name="connsiteX6" fmla="*/ 290 w 6018396"/>
              <a:gd name="connsiteY6" fmla="*/ 4990256 h 5146385"/>
              <a:gd name="connsiteX7" fmla="*/ 119 w 6018396"/>
              <a:gd name="connsiteY7" fmla="*/ 177159 h 5146385"/>
              <a:gd name="connsiteX8" fmla="*/ 6018396 w 6018396"/>
              <a:gd name="connsiteY8" fmla="*/ 38 h 5146385"/>
              <a:gd name="connsiteX0" fmla="*/ 6227827 w 6227827"/>
              <a:gd name="connsiteY0" fmla="*/ 768 h 5147115"/>
              <a:gd name="connsiteX1" fmla="*/ 5606045 w 6227827"/>
              <a:gd name="connsiteY1" fmla="*/ 274047 h 5147115"/>
              <a:gd name="connsiteX2" fmla="*/ 5367186 w 6227827"/>
              <a:gd name="connsiteY2" fmla="*/ 884935 h 5147115"/>
              <a:gd name="connsiteX3" fmla="*/ 5376006 w 6227827"/>
              <a:gd name="connsiteY3" fmla="*/ 4396366 h 5147115"/>
              <a:gd name="connsiteX4" fmla="*/ 5267129 w 6227827"/>
              <a:gd name="connsiteY4" fmla="*/ 4841233 h 5147115"/>
              <a:gd name="connsiteX5" fmla="*/ 4954920 w 6227827"/>
              <a:gd name="connsiteY5" fmla="*/ 5147115 h 5147115"/>
              <a:gd name="connsiteX6" fmla="*/ 209721 w 6227827"/>
              <a:gd name="connsiteY6" fmla="*/ 4990986 h 5147115"/>
              <a:gd name="connsiteX7" fmla="*/ 0 w 6227827"/>
              <a:gd name="connsiteY7" fmla="*/ 9614 h 5147115"/>
              <a:gd name="connsiteX8" fmla="*/ 6227827 w 6227827"/>
              <a:gd name="connsiteY8" fmla="*/ 768 h 5147115"/>
              <a:gd name="connsiteX0" fmla="*/ 6218303 w 6218303"/>
              <a:gd name="connsiteY0" fmla="*/ 3651 h 5149998"/>
              <a:gd name="connsiteX1" fmla="*/ 5596521 w 6218303"/>
              <a:gd name="connsiteY1" fmla="*/ 276930 h 5149998"/>
              <a:gd name="connsiteX2" fmla="*/ 5357662 w 6218303"/>
              <a:gd name="connsiteY2" fmla="*/ 887818 h 5149998"/>
              <a:gd name="connsiteX3" fmla="*/ 5366482 w 6218303"/>
              <a:gd name="connsiteY3" fmla="*/ 4399249 h 5149998"/>
              <a:gd name="connsiteX4" fmla="*/ 5257605 w 6218303"/>
              <a:gd name="connsiteY4" fmla="*/ 4844116 h 5149998"/>
              <a:gd name="connsiteX5" fmla="*/ 4945396 w 6218303"/>
              <a:gd name="connsiteY5" fmla="*/ 5149998 h 5149998"/>
              <a:gd name="connsiteX6" fmla="*/ 200197 w 6218303"/>
              <a:gd name="connsiteY6" fmla="*/ 4993869 h 5149998"/>
              <a:gd name="connsiteX7" fmla="*/ 1 w 6218303"/>
              <a:gd name="connsiteY7" fmla="*/ 2972 h 5149998"/>
              <a:gd name="connsiteX8" fmla="*/ 6218303 w 6218303"/>
              <a:gd name="connsiteY8" fmla="*/ 3651 h 5149998"/>
              <a:gd name="connsiteX0" fmla="*/ 6231002 w 6231002"/>
              <a:gd name="connsiteY0" fmla="*/ 3651 h 5149998"/>
              <a:gd name="connsiteX1" fmla="*/ 5609220 w 6231002"/>
              <a:gd name="connsiteY1" fmla="*/ 276930 h 5149998"/>
              <a:gd name="connsiteX2" fmla="*/ 5370361 w 6231002"/>
              <a:gd name="connsiteY2" fmla="*/ 887818 h 5149998"/>
              <a:gd name="connsiteX3" fmla="*/ 5379181 w 6231002"/>
              <a:gd name="connsiteY3" fmla="*/ 4399249 h 5149998"/>
              <a:gd name="connsiteX4" fmla="*/ 5270304 w 6231002"/>
              <a:gd name="connsiteY4" fmla="*/ 4844116 h 5149998"/>
              <a:gd name="connsiteX5" fmla="*/ 4958095 w 6231002"/>
              <a:gd name="connsiteY5" fmla="*/ 5149998 h 5149998"/>
              <a:gd name="connsiteX6" fmla="*/ 212896 w 6231002"/>
              <a:gd name="connsiteY6" fmla="*/ 4993869 h 5149998"/>
              <a:gd name="connsiteX7" fmla="*/ 0 w 6231002"/>
              <a:gd name="connsiteY7" fmla="*/ 2972 h 5149998"/>
              <a:gd name="connsiteX8" fmla="*/ 6231002 w 6231002"/>
              <a:gd name="connsiteY8" fmla="*/ 3651 h 5149998"/>
              <a:gd name="connsiteX0" fmla="*/ 6231034 w 6231034"/>
              <a:gd name="connsiteY0" fmla="*/ 3651 h 5149998"/>
              <a:gd name="connsiteX1" fmla="*/ 5609252 w 6231034"/>
              <a:gd name="connsiteY1" fmla="*/ 276930 h 5149998"/>
              <a:gd name="connsiteX2" fmla="*/ 5370393 w 6231034"/>
              <a:gd name="connsiteY2" fmla="*/ 887818 h 5149998"/>
              <a:gd name="connsiteX3" fmla="*/ 5379213 w 6231034"/>
              <a:gd name="connsiteY3" fmla="*/ 4399249 h 5149998"/>
              <a:gd name="connsiteX4" fmla="*/ 5270336 w 6231034"/>
              <a:gd name="connsiteY4" fmla="*/ 4844116 h 5149998"/>
              <a:gd name="connsiteX5" fmla="*/ 4958127 w 6231034"/>
              <a:gd name="connsiteY5" fmla="*/ 5149998 h 5149998"/>
              <a:gd name="connsiteX6" fmla="*/ 3378 w 6231034"/>
              <a:gd name="connsiteY6" fmla="*/ 5149444 h 5149998"/>
              <a:gd name="connsiteX7" fmla="*/ 32 w 6231034"/>
              <a:gd name="connsiteY7" fmla="*/ 2972 h 5149998"/>
              <a:gd name="connsiteX8" fmla="*/ 6231034 w 6231034"/>
              <a:gd name="connsiteY8" fmla="*/ 3651 h 51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034" h="5149998">
                <a:moveTo>
                  <a:pt x="6231034" y="3651"/>
                </a:moveTo>
                <a:cubicBezTo>
                  <a:pt x="6218714" y="6659"/>
                  <a:pt x="5866992" y="-3781"/>
                  <a:pt x="5609252" y="276930"/>
                </a:cubicBezTo>
                <a:cubicBezTo>
                  <a:pt x="5351512" y="557641"/>
                  <a:pt x="5375162" y="886043"/>
                  <a:pt x="5370393" y="887818"/>
                </a:cubicBezTo>
                <a:cubicBezTo>
                  <a:pt x="5370654" y="884293"/>
                  <a:pt x="5378452" y="4400465"/>
                  <a:pt x="5379213" y="4399249"/>
                </a:cubicBezTo>
                <a:cubicBezTo>
                  <a:pt x="5375034" y="4401545"/>
                  <a:pt x="5394492" y="4623741"/>
                  <a:pt x="5270336" y="4844116"/>
                </a:cubicBezTo>
                <a:cubicBezTo>
                  <a:pt x="5146180" y="5064491"/>
                  <a:pt x="4955129" y="5142098"/>
                  <a:pt x="4958127" y="5149998"/>
                </a:cubicBezTo>
                <a:cubicBezTo>
                  <a:pt x="4968535" y="5145904"/>
                  <a:pt x="6255" y="5143085"/>
                  <a:pt x="3378" y="5149444"/>
                </a:cubicBezTo>
                <a:cubicBezTo>
                  <a:pt x="3676" y="5151922"/>
                  <a:pt x="-400" y="-777"/>
                  <a:pt x="32" y="2972"/>
                </a:cubicBezTo>
                <a:cubicBezTo>
                  <a:pt x="2229" y="-2455"/>
                  <a:pt x="6225716" y="642"/>
                  <a:pt x="6231034" y="3651"/>
                </a:cubicBezTo>
                <a:close/>
              </a:path>
            </a:pathLst>
          </a:custGeom>
          <a:solidFill>
            <a:schemeClr val="tx1"/>
          </a:solidFill>
          <a:ln w="31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765949" y="1874563"/>
            <a:ext cx="857564" cy="307777"/>
          </a:xfrm>
          <a:prstGeom prst="rect">
            <a:avLst/>
          </a:prstGeom>
          <a:noFill/>
        </p:spPr>
        <p:txBody>
          <a:bodyPr wrap="none" lIns="90000" rtlCol="0" anchor="t" anchorCtr="0">
            <a:spAutoFit/>
          </a:bodyPr>
          <a:lstStyle/>
          <a:p>
            <a:pPr marL="0" indent="0" algn="ctr">
              <a:lnSpc>
                <a:spcPct val="100000"/>
              </a:lnSpc>
              <a:buNone/>
            </a:pPr>
            <a:r>
              <a:rPr lang="en-US" sz="1400" b="1" dirty="0">
                <a:latin typeface="+mn-lt"/>
                <a:ea typeface="Open Sans" charset="0"/>
                <a:cs typeface="Open Sans" charset="0"/>
              </a:rPr>
              <a:t>Approval</a:t>
            </a:r>
            <a:endParaRPr lang="en-US" sz="2800" b="1" u="none" kern="1200" baseline="0" dirty="0">
              <a:latin typeface="+mn-lt"/>
              <a:ea typeface="Open Sans" charset="0"/>
              <a:cs typeface="Open San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6972" y="237592"/>
            <a:ext cx="907612" cy="907612"/>
          </a:xfrm>
          <a:prstGeom prst="rect">
            <a:avLst/>
          </a:prstGeom>
          <a:effectLst/>
        </p:spPr>
      </p:pic>
      <p:pic>
        <p:nvPicPr>
          <p:cNvPr id="10" name="Picture 9" descr="Check-128 (6).png"/>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6834" y="691604"/>
            <a:ext cx="1145850" cy="1149334"/>
          </a:xfrm>
          <a:prstGeom prst="rect">
            <a:avLst/>
          </a:prstGeom>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945" y="329220"/>
            <a:ext cx="6096675" cy="34892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a:extLst>
              <a:ext uri="{FF2B5EF4-FFF2-40B4-BE49-F238E27FC236}">
                <a16:creationId xmlns:a16="http://schemas.microsoft.com/office/drawing/2014/main" xmlns="" id="{92A2A549-4FE5-CF44-8282-6EEF92196B1C}"/>
              </a:ext>
            </a:extLst>
          </p:cNvPr>
          <p:cNvPicPr>
            <a:picLocks noChangeAspect="1"/>
          </p:cNvPicPr>
          <p:nvPr/>
        </p:nvPicPr>
        <p:blipFill>
          <a:blip r:embed="rId6"/>
          <a:stretch>
            <a:fillRect/>
          </a:stretch>
        </p:blipFill>
        <p:spPr>
          <a:xfrm>
            <a:off x="3608381" y="2073856"/>
            <a:ext cx="4640270" cy="2678317"/>
          </a:xfrm>
          <a:prstGeom prst="rect">
            <a:avLst/>
          </a:prstGeom>
          <a:ln>
            <a:solidFill>
              <a:schemeClr val="tx1"/>
            </a:solidFill>
          </a:ln>
        </p:spPr>
      </p:pic>
      <p:sp>
        <p:nvSpPr>
          <p:cNvPr id="13" name="TextBox 12"/>
          <p:cNvSpPr txBox="1"/>
          <p:nvPr/>
        </p:nvSpPr>
        <p:spPr>
          <a:xfrm>
            <a:off x="177708" y="2811780"/>
            <a:ext cx="1734912" cy="954107"/>
          </a:xfrm>
          <a:prstGeom prst="rect">
            <a:avLst/>
          </a:prstGeom>
          <a:noFill/>
        </p:spPr>
        <p:txBody>
          <a:bodyPr wrap="square" lIns="90000" rtlCol="0" anchor="t" anchorCtr="0">
            <a:spAutoFit/>
          </a:bodyPr>
          <a:lstStyle/>
          <a:p>
            <a:pPr algn="ctr"/>
            <a:r>
              <a:rPr lang="en-US" sz="1400" i="1" dirty="0">
                <a:latin typeface="+mn-lt"/>
              </a:rPr>
              <a:t>Approval Cycles are 3 times faster and number of revisions reduced by 60%</a:t>
            </a:r>
          </a:p>
        </p:txBody>
      </p:sp>
    </p:spTree>
    <p:extLst>
      <p:ext uri="{BB962C8B-B14F-4D97-AF65-F5344CB8AC3E}">
        <p14:creationId xmlns:p14="http://schemas.microsoft.com/office/powerpoint/2010/main" val="26846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resentation Title&amp;#x0D;&amp;#x0A;Presentation Subtitle&amp;quot;&quot;/&gt;&lt;property id=&quot;20307&quot; value=&quot;2543&quot;/&gt;&lt;/object&gt;&lt;object type=&quot;3&quot; unique_id=&quot;10005&quot;&gt;&lt;property id=&quot;20148&quot; value=&quot;5&quot;/&gt;&lt;property id=&quot;20300&quot; value=&quot;Slide 2 - &amp;quot;Title of the slide&amp;quot;&quot;/&gt;&lt;property id=&quot;20307&quot; value=&quot;3686&quot;/&gt;&lt;/object&gt;&lt;object type=&quot;3&quot; unique_id=&quot;10008&quot;&gt;&lt;property id=&quot;20148&quot; value=&quot;5&quot;/&gt;&lt;property id=&quot;20300&quot; value=&quot;Slide 4&quot;/&gt;&lt;property id=&quot;20307&quot; value=&quot;3688&quot;/&gt;&lt;/object&gt;&lt;object type=&quot;3&quot; unique_id=&quot;10058&quot;&gt;&lt;property id=&quot;20148&quot; value=&quot;5&quot;/&gt;&lt;property id=&quot;20300&quot; value=&quot;Slide 3 - &amp;quot;Section Title&amp;#x0D;&amp;#x0A;Section Subtitle&amp;quot;&quot;/&gt;&lt;property id=&quot;20307&quot; value=&quot;3689&quot;/&gt;&lt;/object&gt;&lt;/object&gt;&lt;/object&gt;&lt;/database&gt;"/>
  <p:tag name="SECTOMILLISECCONVERTED" val="1"/>
</p:tagLst>
</file>

<file path=ppt/theme/theme1.xml><?xml version="1.0" encoding="utf-8"?>
<a:theme xmlns:a="http://schemas.openxmlformats.org/drawingml/2006/main" name="BASIC_Templates">
  <a:themeElements>
    <a:clrScheme name="Aangepast 2">
      <a:dk1>
        <a:srgbClr val="334444"/>
      </a:dk1>
      <a:lt1>
        <a:srgbClr val="FFFFFF"/>
      </a:lt1>
      <a:dk2>
        <a:srgbClr val="858F8F"/>
      </a:dk2>
      <a:lt2>
        <a:srgbClr val="000000"/>
      </a:lt2>
      <a:accent1>
        <a:srgbClr val="AABB11"/>
      </a:accent1>
      <a:accent2>
        <a:srgbClr val="ADB4B4"/>
      </a:accent2>
      <a:accent3>
        <a:srgbClr val="FFFFFF"/>
      </a:accent3>
      <a:accent4>
        <a:srgbClr val="2A3939"/>
      </a:accent4>
      <a:accent5>
        <a:srgbClr val="D2DAAA"/>
      </a:accent5>
      <a:accent6>
        <a:srgbClr val="9CA3A3"/>
      </a:accent6>
      <a:hlink>
        <a:srgbClr val="CCD670"/>
      </a:hlink>
      <a:folHlink>
        <a:srgbClr val="D6DADA"/>
      </a:folHlink>
    </a:clrScheme>
    <a:fontScheme name="Custom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nchor="t" anchorCtr="0">
        <a:spAutoFit/>
      </a:bodyPr>
      <a:lstStyle>
        <a:defPPr marL="0" indent="0" algn="l">
          <a:lnSpc>
            <a:spcPct val="100000"/>
          </a:lnSpc>
          <a:buNone/>
          <a:defRPr b="0" u="none" kern="1200" baseline="0" dirty="0" err="1" smtClean="0">
            <a:solidFill>
              <a:schemeClr val="tx1"/>
            </a:solidFill>
            <a:latin typeface="+mn-lt"/>
            <a:ea typeface="Open Sans" charset="0"/>
            <a:cs typeface="Open Sans"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_Templates">
  <a:themeElements>
    <a:clrScheme name="ESKO COLOURS">
      <a:dk1>
        <a:srgbClr val="334444"/>
      </a:dk1>
      <a:lt1>
        <a:srgbClr val="FFFFFF"/>
      </a:lt1>
      <a:dk2>
        <a:srgbClr val="858F8F"/>
      </a:dk2>
      <a:lt2>
        <a:srgbClr val="000000"/>
      </a:lt2>
      <a:accent1>
        <a:srgbClr val="AABB11"/>
      </a:accent1>
      <a:accent2>
        <a:srgbClr val="ADB4B4"/>
      </a:accent2>
      <a:accent3>
        <a:srgbClr val="FFFFFF"/>
      </a:accent3>
      <a:accent4>
        <a:srgbClr val="2A3939"/>
      </a:accent4>
      <a:accent5>
        <a:srgbClr val="D2DAAA"/>
      </a:accent5>
      <a:accent6>
        <a:srgbClr val="9CA3A3"/>
      </a:accent6>
      <a:hlink>
        <a:srgbClr val="CCD670"/>
      </a:hlink>
      <a:folHlink>
        <a:srgbClr val="D6DADA"/>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lIns="90000" anchor="t" anchorCtr="0"/>
      <a:lstStyle>
        <a:defPPr marL="0" indent="0" algn="l">
          <a:lnSpc>
            <a:spcPct val="100000"/>
          </a:lnSpc>
          <a:buNone/>
          <a:defRPr sz="1800" b="0" u="none" kern="1200" baseline="0" dirty="0" err="1" smtClean="0">
            <a:solidFill>
              <a:schemeClr val="tx1"/>
            </a:solidFill>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53334</TotalTime>
  <Words>2201</Words>
  <Application>Microsoft Macintosh PowerPoint</Application>
  <PresentationFormat>On-screen Show (16:9)</PresentationFormat>
  <Paragraphs>369</Paragraphs>
  <Slides>58</Slides>
  <Notes>41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Calibri</vt:lpstr>
      <vt:lpstr>Calibri Light</vt:lpstr>
      <vt:lpstr>Helvetica Light</vt:lpstr>
      <vt:lpstr>ＭＳ Ｐゴシック</vt:lpstr>
      <vt:lpstr>Open Sans</vt:lpstr>
      <vt:lpstr>Times</vt:lpstr>
      <vt:lpstr>Verdana</vt:lpstr>
      <vt:lpstr>Wingdings</vt:lpstr>
      <vt:lpstr>Arial</vt:lpstr>
      <vt:lpstr>BASIC_Templates</vt:lpstr>
      <vt:lpstr>SPECIAL_Templates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ESKO</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ESKO</dc:creator>
  <cp:lastModifiedBy>De Proost, Geert</cp:lastModifiedBy>
  <cp:revision>719</cp:revision>
  <cp:lastPrinted>2017-07-25T12:51:30Z</cp:lastPrinted>
  <dcterms:created xsi:type="dcterms:W3CDTF">2016-02-23T09:50:13Z</dcterms:created>
  <dcterms:modified xsi:type="dcterms:W3CDTF">2019-04-30T14:25:18Z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DocumentType">
    <vt:lpwstr/>
  </property>
  <property fmtid="{D5CDD505-2E9C-101B-9397-08002B2CF9AE}" pid="4" name="Status">
    <vt:lpwstr>Draft</vt:lpwstr>
  </property>
  <property fmtid="{D5CDD505-2E9C-101B-9397-08002B2CF9AE}" pid="5" name="Official">
    <vt:lpwstr>No</vt:lpwstr>
  </property>
  <property fmtid="{D5CDD505-2E9C-101B-9397-08002B2CF9AE}" pid="6" name="Language">
    <vt:lpwstr/>
  </property>
</Properties>
</file>